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Lst>
  <p:sldSz cy="6858000" cx="12192000"/>
  <p:notesSz cx="6858000" cy="9144000"/>
  <p:embeddedFontLst>
    <p:embeddedFont>
      <p:font typeface="Century Gothic"/>
      <p:regular r:id="rId32"/>
      <p:bold r:id="rId33"/>
      <p:italic r:id="rId34"/>
      <p:boldItalic r:id="rId3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36" roundtripDataSignature="AMtx7mhIXKNsAezO6TN1jXtft6agIgaao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11" Type="http://schemas.openxmlformats.org/officeDocument/2006/relationships/slide" Target="slides/slide7.xml"/><Relationship Id="rId33" Type="http://schemas.openxmlformats.org/officeDocument/2006/relationships/font" Target="fonts/CenturyGothic-bold.fntdata"/><Relationship Id="rId10" Type="http://schemas.openxmlformats.org/officeDocument/2006/relationships/slide" Target="slides/slide6.xml"/><Relationship Id="rId32" Type="http://schemas.openxmlformats.org/officeDocument/2006/relationships/font" Target="fonts/CenturyGothic-regular.fntdata"/><Relationship Id="rId13" Type="http://schemas.openxmlformats.org/officeDocument/2006/relationships/slide" Target="slides/slide9.xml"/><Relationship Id="rId35" Type="http://schemas.openxmlformats.org/officeDocument/2006/relationships/font" Target="fonts/CenturyGothic-boldItalic.fntdata"/><Relationship Id="rId12" Type="http://schemas.openxmlformats.org/officeDocument/2006/relationships/slide" Target="slides/slide8.xml"/><Relationship Id="rId34" Type="http://schemas.openxmlformats.org/officeDocument/2006/relationships/font" Target="fonts/CenturyGothic-italic.fntdata"/><Relationship Id="rId15" Type="http://schemas.openxmlformats.org/officeDocument/2006/relationships/slide" Target="slides/slide11.xml"/><Relationship Id="rId14" Type="http://schemas.openxmlformats.org/officeDocument/2006/relationships/slide" Target="slides/slide10.xml"/><Relationship Id="rId36" Type="http://customschemas.google.com/relationships/presentationmetadata" Target="metadata"/><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hu-HU"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9" name="Google Shape;149;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6" name="Google Shape;216;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6" name="Google Shape;226;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6" name="Google Shape;236;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3" name="Google Shape;243;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1" name="Google Shape;251;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p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8" name="Google Shape;258;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5" name="Google Shape;265;p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hu-HU"/>
              <a:t>Ez a dia bevezetőként szolgál a problémához. Az amőbot-modell egyik nagy kihívása, hogy adott egy összekapcsolt struktúra, és ezen belül kell egy egyedi, jól meghatározott körvonalat létrehozni. Ez a körvonal segíthet például az alakfelismerésben vagy az energiahatékony mozgásban.</a:t>
            </a:r>
            <a:br>
              <a:rPr lang="hu-HU"/>
            </a:br>
            <a:r>
              <a:rPr lang="hu-HU"/>
              <a:t>Egy jól meghatározott csontváz segíthet: Az </a:t>
            </a:r>
            <a:r>
              <a:rPr b="1" lang="hu-HU"/>
              <a:t>alakzatok felismerésében</a:t>
            </a:r>
            <a:r>
              <a:rPr lang="hu-HU"/>
              <a:t> és azok egységes azonosításában.</a:t>
            </a:r>
            <a:endParaRPr/>
          </a:p>
          <a:p>
            <a:pPr indent="0" lvl="0" marL="0" rtl="0" algn="l">
              <a:spcBef>
                <a:spcPts val="0"/>
              </a:spcBef>
              <a:spcAft>
                <a:spcPts val="0"/>
              </a:spcAft>
              <a:buNone/>
            </a:pPr>
            <a:r>
              <a:rPr lang="hu-HU"/>
              <a:t>A </a:t>
            </a:r>
            <a:r>
              <a:rPr b="1" lang="hu-HU"/>
              <a:t>szerkezet szimmetriáinak</a:t>
            </a:r>
            <a:r>
              <a:rPr lang="hu-HU"/>
              <a:t> meghatározásában.</a:t>
            </a:r>
            <a:endParaRPr/>
          </a:p>
          <a:p>
            <a:pPr indent="0" lvl="0" marL="0" rtl="0" algn="l">
              <a:spcBef>
                <a:spcPts val="0"/>
              </a:spcBef>
              <a:spcAft>
                <a:spcPts val="0"/>
              </a:spcAft>
              <a:buNone/>
            </a:pPr>
            <a:r>
              <a:rPr lang="hu-HU"/>
              <a:t>Az </a:t>
            </a:r>
            <a:r>
              <a:rPr b="1" lang="hu-HU"/>
              <a:t>energiahatékony kommunikációs hálózatok</a:t>
            </a:r>
            <a:r>
              <a:rPr lang="hu-HU"/>
              <a:t> létrehozásában az amőbotok között.</a:t>
            </a:r>
            <a:endParaRPr/>
          </a:p>
        </p:txBody>
      </p:sp>
      <p:sp>
        <p:nvSpPr>
          <p:cNvPr id="266" name="Google Shape;266;p1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hu-HU"/>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p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2" name="Google Shape;272;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1" name="Google Shape;281;p1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hu-HU"/>
              <a:t>A csontváz nem véletlenszerűen keletkezik, hanem egy jól meghatározott módszertan szerint. Az irány (pl. észak) és az előjel (pl. pozitív) segítségével minden esetben ugyanazt az alakzatot kapjuk. Ez fontos, mert így egyértelműen azonosíthatjuk a különböző szerkezeteket.</a:t>
            </a:r>
            <a:endParaRPr/>
          </a:p>
        </p:txBody>
      </p:sp>
      <p:sp>
        <p:nvSpPr>
          <p:cNvPr id="282" name="Google Shape;282;p1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hu-HU"/>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9" name="Google Shape;289;p1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hu-HU"/>
              <a:t>A csontváz-probléma egyik kihívása az, hogy a szerkezetben előfordulhatnak </a:t>
            </a:r>
            <a:r>
              <a:rPr b="1" lang="hu-HU"/>
              <a:t>belső határok</a:t>
            </a:r>
            <a:r>
              <a:rPr lang="hu-HU"/>
              <a:t>, amelyeket szintén figyelembe kell venni. Az algoritmus biztosítja, hogy minden határ beépüljön, és egy </a:t>
            </a:r>
            <a:r>
              <a:rPr b="1" lang="hu-HU"/>
              <a:t>összefüggő útvonal</a:t>
            </a:r>
            <a:r>
              <a:rPr lang="hu-HU"/>
              <a:t> jöjjön létre.</a:t>
            </a:r>
            <a:endParaRPr/>
          </a:p>
          <a:p>
            <a:pPr indent="0" lvl="0" marL="0" rtl="0" algn="l">
              <a:spcBef>
                <a:spcPts val="0"/>
              </a:spcBef>
              <a:spcAft>
                <a:spcPts val="0"/>
              </a:spcAft>
              <a:buNone/>
            </a:pPr>
            <a:r>
              <a:t/>
            </a:r>
            <a:endParaRPr/>
          </a:p>
        </p:txBody>
      </p:sp>
      <p:sp>
        <p:nvSpPr>
          <p:cNvPr id="290" name="Google Shape;290;p1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hu-HU"/>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6" name="Google Shape;156;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hu-HU"/>
              <a:t>A modell kiterjeszthető </a:t>
            </a:r>
            <a:r>
              <a:rPr i="1" lang="hu-HU"/>
              <a:t>átprogramozható áramkörökkel</a:t>
            </a:r>
            <a:r>
              <a:rPr lang="hu-HU"/>
              <a:t>, amelyek lehetővé teszik az amőbotok közötti gyors kommunikációt.</a:t>
            </a:r>
            <a:br>
              <a:rPr lang="hu-HU"/>
            </a:br>
            <a:r>
              <a:rPr lang="hu-HU"/>
              <a:t>Az áramkörök segítségével az információ azonnal továbbítható a csatlakoztatott amőbotok között. </a:t>
            </a:r>
            <a:br>
              <a:rPr lang="hu-HU"/>
            </a:br>
            <a:r>
              <a:rPr lang="hu-HU"/>
              <a:t>Ez jelentősen felgyorsít alapvető problémákat, mint a vezetőválasztás, alakfelismerés és energiaelosztás.</a:t>
            </a:r>
            <a:endParaRPr/>
          </a:p>
        </p:txBody>
      </p:sp>
      <p:sp>
        <p:nvSpPr>
          <p:cNvPr id="157" name="Google Shape;157;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hu-HU"/>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33e85c75c90_0_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8" name="Google Shape;298;g33e85c75c90_0_1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9" name="Google Shape;299;g33e85c75c90_0_1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hu-HU"/>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33e85c75c90_0_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7" name="Google Shape;307;g33e85c75c90_0_2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8" name="Google Shape;308;g33e85c75c90_0_2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hu-HU"/>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33e85c75c90_0_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5" name="Google Shape;315;g33e85c75c90_0_3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6" name="Google Shape;316;g33e85c75c90_0_3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hu-HU"/>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33e85c75c90_0_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2" name="Google Shape;322;g33e85c75c90_0_3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3" name="Google Shape;323;g33e85c75c90_0_3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hu-HU"/>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33e85c75c90_0_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1" name="Google Shape;331;g33e85c75c90_0_6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2" name="Google Shape;332;g33e85c75c90_0_6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hu-HU"/>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33e85c75c90_0_7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1" name="Google Shape;341;g33e85c75c90_0_7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2" name="Google Shape;342;g33e85c75c90_0_7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hu-HU"/>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33e85c75c90_0_9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3" name="Google Shape;353;g33e85c75c90_0_9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4" name="Google Shape;354;g33e85c75c90_0_9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hu-HU"/>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p2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3" name="Google Shape;363;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5" name="Google Shape;165;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hu-HU"/>
              <a:t>Egy adott tengely mentén elhelyezkedő amőbotok azonosítása.</a:t>
            </a:r>
            <a:br>
              <a:rPr lang="hu-HU"/>
            </a:br>
            <a:r>
              <a:rPr lang="hu-HU"/>
              <a:t>Az adott szerkezet legmagasabban elhelyezkedő amőbotjának megtalálása.</a:t>
            </a:r>
            <a:br>
              <a:rPr lang="hu-HU"/>
            </a:br>
            <a:r>
              <a:rPr lang="hu-HU"/>
              <a:t>Egy határ amőbotokat tartalmazó ciklus kialakítása.</a:t>
            </a:r>
            <a:br>
              <a:rPr lang="hu-HU"/>
            </a:br>
            <a:r>
              <a:rPr lang="hu-HU"/>
              <a:t>Az amőbotok kapcsolati hálójának megszervezése.</a:t>
            </a:r>
            <a:br>
              <a:rPr lang="hu-HU"/>
            </a:br>
            <a:r>
              <a:rPr lang="hu-HU"/>
              <a:t>Az amőbaszerkezet szimmetriáinak azonosítása.</a:t>
            </a:r>
            <a:endParaRPr/>
          </a:p>
        </p:txBody>
      </p:sp>
      <p:sp>
        <p:nvSpPr>
          <p:cNvPr id="166" name="Google Shape;166;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hu-HU"/>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3" name="Google Shape;173;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2" name="Google Shape;182;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9" name="Google Shape;189;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7" name="Google Shape;197;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3" name="Google Shape;203;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9" name="Google Shape;209;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ímdia" type="title">
  <p:cSld name="TITLE">
    <p:spTree>
      <p:nvGrpSpPr>
        <p:cNvPr id="21" name="Shape 21"/>
        <p:cNvGrpSpPr/>
        <p:nvPr/>
      </p:nvGrpSpPr>
      <p:grpSpPr>
        <a:xfrm>
          <a:off x="0" y="0"/>
          <a:ext cx="0" cy="0"/>
          <a:chOff x="0" y="0"/>
          <a:chExt cx="0" cy="0"/>
        </a:xfrm>
      </p:grpSpPr>
      <p:sp>
        <p:nvSpPr>
          <p:cNvPr id="22" name="Google Shape;22;p22"/>
          <p:cNvSpPr txBox="1"/>
          <p:nvPr>
            <p:ph type="ctrTitle"/>
          </p:nvPr>
        </p:nvSpPr>
        <p:spPr>
          <a:xfrm>
            <a:off x="1154955" y="1447800"/>
            <a:ext cx="8825658" cy="332958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lt2"/>
              </a:buClr>
              <a:buSzPts val="7200"/>
              <a:buFont typeface="Century Gothic"/>
              <a:buNone/>
              <a:defRPr sz="7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 name="Google Shape;23;p22"/>
          <p:cNvSpPr txBox="1"/>
          <p:nvPr>
            <p:ph idx="1" type="subTitle"/>
          </p:nvPr>
        </p:nvSpPr>
        <p:spPr>
          <a:xfrm>
            <a:off x="1154955" y="4777380"/>
            <a:ext cx="8825658" cy="861420"/>
          </a:xfrm>
          <a:prstGeom prst="rect">
            <a:avLst/>
          </a:prstGeom>
          <a:noFill/>
          <a:ln>
            <a:noFill/>
          </a:ln>
        </p:spPr>
        <p:txBody>
          <a:bodyPr anchorCtr="0" anchor="t" bIns="45700" lIns="91425" spcFirstLastPara="1" rIns="91425" wrap="square" tIns="45700">
            <a:normAutofit/>
          </a:bodyPr>
          <a:lstStyle>
            <a:lvl1pPr lvl="0" algn="l">
              <a:spcBef>
                <a:spcPts val="1000"/>
              </a:spcBef>
              <a:spcAft>
                <a:spcPts val="0"/>
              </a:spcAft>
              <a:buSzPts val="1600"/>
              <a:buNone/>
              <a:defRPr cap="none">
                <a:solidFill>
                  <a:schemeClr val="accent1"/>
                </a:solidFill>
              </a:defRPr>
            </a:lvl1pPr>
            <a:lvl2pPr lvl="1" algn="ctr">
              <a:spcBef>
                <a:spcPts val="1000"/>
              </a:spcBef>
              <a:spcAft>
                <a:spcPts val="0"/>
              </a:spcAft>
              <a:buSzPts val="1440"/>
              <a:buNone/>
              <a:defRPr>
                <a:solidFill>
                  <a:schemeClr val="lt1"/>
                </a:solidFill>
              </a:defRPr>
            </a:lvl2pPr>
            <a:lvl3pPr lvl="2" algn="ctr">
              <a:spcBef>
                <a:spcPts val="1000"/>
              </a:spcBef>
              <a:spcAft>
                <a:spcPts val="0"/>
              </a:spcAft>
              <a:buSzPts val="1280"/>
              <a:buNone/>
              <a:defRPr>
                <a:solidFill>
                  <a:schemeClr val="lt1"/>
                </a:solidFill>
              </a:defRPr>
            </a:lvl3pPr>
            <a:lvl4pPr lvl="3" algn="ctr">
              <a:spcBef>
                <a:spcPts val="1000"/>
              </a:spcBef>
              <a:spcAft>
                <a:spcPts val="0"/>
              </a:spcAft>
              <a:buSzPts val="1120"/>
              <a:buNone/>
              <a:defRPr>
                <a:solidFill>
                  <a:schemeClr val="lt1"/>
                </a:solidFill>
              </a:defRPr>
            </a:lvl4pPr>
            <a:lvl5pPr lvl="4" algn="ctr">
              <a:spcBef>
                <a:spcPts val="1000"/>
              </a:spcBef>
              <a:spcAft>
                <a:spcPts val="0"/>
              </a:spcAft>
              <a:buSzPts val="1120"/>
              <a:buNone/>
              <a:defRPr>
                <a:solidFill>
                  <a:schemeClr val="lt1"/>
                </a:solidFill>
              </a:defRPr>
            </a:lvl5pPr>
            <a:lvl6pPr lvl="5" algn="ctr">
              <a:spcBef>
                <a:spcPts val="1000"/>
              </a:spcBef>
              <a:spcAft>
                <a:spcPts val="0"/>
              </a:spcAft>
              <a:buSzPts val="1120"/>
              <a:buNone/>
              <a:defRPr>
                <a:solidFill>
                  <a:schemeClr val="lt1"/>
                </a:solidFill>
              </a:defRPr>
            </a:lvl6pPr>
            <a:lvl7pPr lvl="6" algn="ctr">
              <a:spcBef>
                <a:spcPts val="1000"/>
              </a:spcBef>
              <a:spcAft>
                <a:spcPts val="0"/>
              </a:spcAft>
              <a:buSzPts val="1120"/>
              <a:buNone/>
              <a:defRPr>
                <a:solidFill>
                  <a:schemeClr val="lt1"/>
                </a:solidFill>
              </a:defRPr>
            </a:lvl7pPr>
            <a:lvl8pPr lvl="7" algn="ctr">
              <a:spcBef>
                <a:spcPts val="1000"/>
              </a:spcBef>
              <a:spcAft>
                <a:spcPts val="0"/>
              </a:spcAft>
              <a:buSzPts val="1120"/>
              <a:buNone/>
              <a:defRPr>
                <a:solidFill>
                  <a:schemeClr val="lt1"/>
                </a:solidFill>
              </a:defRPr>
            </a:lvl8pPr>
            <a:lvl9pPr lvl="8" algn="ctr">
              <a:spcBef>
                <a:spcPts val="1000"/>
              </a:spcBef>
              <a:spcAft>
                <a:spcPts val="0"/>
              </a:spcAft>
              <a:buSzPts val="1120"/>
              <a:buNone/>
              <a:defRPr>
                <a:solidFill>
                  <a:schemeClr val="lt1"/>
                </a:solidFill>
              </a:defRPr>
            </a:lvl9pPr>
          </a:lstStyle>
          <a:p/>
        </p:txBody>
      </p:sp>
      <p:sp>
        <p:nvSpPr>
          <p:cNvPr id="24" name="Google Shape;24;p22"/>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22"/>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22"/>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hu-HU"/>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anorámakép képaláírással">
  <p:cSld name="Panorámakép képaláírással">
    <p:spTree>
      <p:nvGrpSpPr>
        <p:cNvPr id="78" name="Shape 78"/>
        <p:cNvGrpSpPr/>
        <p:nvPr/>
      </p:nvGrpSpPr>
      <p:grpSpPr>
        <a:xfrm>
          <a:off x="0" y="0"/>
          <a:ext cx="0" cy="0"/>
          <a:chOff x="0" y="0"/>
          <a:chExt cx="0" cy="0"/>
        </a:xfrm>
      </p:grpSpPr>
      <p:sp>
        <p:nvSpPr>
          <p:cNvPr id="79" name="Google Shape;79;p31"/>
          <p:cNvSpPr txBox="1"/>
          <p:nvPr>
            <p:ph type="title"/>
          </p:nvPr>
        </p:nvSpPr>
        <p:spPr>
          <a:xfrm>
            <a:off x="1154956" y="4800587"/>
            <a:ext cx="8825657"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lt2"/>
              </a:buClr>
              <a:buSzPts val="2400"/>
              <a:buFont typeface="Century Gothic"/>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 name="Google Shape;80;p31"/>
          <p:cNvSpPr/>
          <p:nvPr>
            <p:ph idx="2" type="pic"/>
          </p:nvPr>
        </p:nvSpPr>
        <p:spPr>
          <a:xfrm>
            <a:off x="1154955" y="685800"/>
            <a:ext cx="8825658" cy="3640666"/>
          </a:xfrm>
          <a:prstGeom prst="roundRect">
            <a:avLst>
              <a:gd fmla="val 1858" name="adj"/>
            </a:avLst>
          </a:prstGeom>
          <a:noFill/>
          <a:ln>
            <a:noFill/>
          </a:ln>
          <a:effectLst>
            <a:outerShdw blurRad="50800" rotWithShape="0" algn="tl" dir="5400000" dist="50800">
              <a:srgbClr val="000000">
                <a:alpha val="42745"/>
              </a:srgbClr>
            </a:outerShdw>
          </a:effectLst>
        </p:spPr>
      </p:sp>
      <p:sp>
        <p:nvSpPr>
          <p:cNvPr id="81" name="Google Shape;81;p31"/>
          <p:cNvSpPr txBox="1"/>
          <p:nvPr>
            <p:ph idx="1" type="body"/>
          </p:nvPr>
        </p:nvSpPr>
        <p:spPr>
          <a:xfrm>
            <a:off x="1154956" y="5367325"/>
            <a:ext cx="8825656" cy="493712"/>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960"/>
              <a:buNone/>
              <a:defRPr sz="12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82" name="Google Shape;82;p31"/>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31"/>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 name="Google Shape;84;p31"/>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hu-HU"/>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ím és képaláírás">
  <p:cSld name="Cím és képaláírás">
    <p:spTree>
      <p:nvGrpSpPr>
        <p:cNvPr id="85" name="Shape 85"/>
        <p:cNvGrpSpPr/>
        <p:nvPr/>
      </p:nvGrpSpPr>
      <p:grpSpPr>
        <a:xfrm>
          <a:off x="0" y="0"/>
          <a:ext cx="0" cy="0"/>
          <a:chOff x="0" y="0"/>
          <a:chExt cx="0" cy="0"/>
        </a:xfrm>
      </p:grpSpPr>
      <p:sp>
        <p:nvSpPr>
          <p:cNvPr id="86" name="Google Shape;86;p32"/>
          <p:cNvSpPr txBox="1"/>
          <p:nvPr>
            <p:ph type="title"/>
          </p:nvPr>
        </p:nvSpPr>
        <p:spPr>
          <a:xfrm>
            <a:off x="1154954" y="1447800"/>
            <a:ext cx="8825659" cy="1981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lt2"/>
              </a:buClr>
              <a:buSzPts val="4800"/>
              <a:buFont typeface="Century Gothic"/>
              <a:buNone/>
              <a:defRPr sz="4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 name="Google Shape;87;p32"/>
          <p:cNvSpPr txBox="1"/>
          <p:nvPr>
            <p:ph idx="1" type="body"/>
          </p:nvPr>
        </p:nvSpPr>
        <p:spPr>
          <a:xfrm>
            <a:off x="1154954" y="3657600"/>
            <a:ext cx="8825659" cy="2362200"/>
          </a:xfrm>
          <a:prstGeom prst="rect">
            <a:avLst/>
          </a:prstGeom>
          <a:noFill/>
          <a:ln>
            <a:noFill/>
          </a:ln>
        </p:spPr>
        <p:txBody>
          <a:bodyPr anchorCtr="0" anchor="ctr" bIns="45700" lIns="91425" spcFirstLastPara="1" rIns="91425" wrap="square" tIns="45700">
            <a:normAutofit/>
          </a:bodyPr>
          <a:lstStyle>
            <a:lvl1pPr indent="-228600" lvl="0" marL="457200" algn="l">
              <a:spcBef>
                <a:spcPts val="1000"/>
              </a:spcBef>
              <a:spcAft>
                <a:spcPts val="0"/>
              </a:spcAft>
              <a:buSzPts val="1440"/>
              <a:buNone/>
              <a:defRPr sz="18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88" name="Google Shape;88;p32"/>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 name="Google Shape;89;p32"/>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0" name="Google Shape;90;p32"/>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hu-HU"/>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dézet képaláírással">
  <p:cSld name="Idézet képaláírással">
    <p:spTree>
      <p:nvGrpSpPr>
        <p:cNvPr id="91" name="Shape 91"/>
        <p:cNvGrpSpPr/>
        <p:nvPr/>
      </p:nvGrpSpPr>
      <p:grpSpPr>
        <a:xfrm>
          <a:off x="0" y="0"/>
          <a:ext cx="0" cy="0"/>
          <a:chOff x="0" y="0"/>
          <a:chExt cx="0" cy="0"/>
        </a:xfrm>
      </p:grpSpPr>
      <p:sp>
        <p:nvSpPr>
          <p:cNvPr id="92" name="Google Shape;92;p33"/>
          <p:cNvSpPr txBox="1"/>
          <p:nvPr>
            <p:ph type="title"/>
          </p:nvPr>
        </p:nvSpPr>
        <p:spPr>
          <a:xfrm>
            <a:off x="1574801" y="1447800"/>
            <a:ext cx="7999315" cy="2323374"/>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lt2"/>
              </a:buClr>
              <a:buSzPts val="4800"/>
              <a:buFont typeface="Century Gothic"/>
              <a:buNone/>
              <a:defRPr sz="4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 name="Google Shape;93;p33"/>
          <p:cNvSpPr txBox="1"/>
          <p:nvPr>
            <p:ph idx="1" type="body"/>
          </p:nvPr>
        </p:nvSpPr>
        <p:spPr>
          <a:xfrm>
            <a:off x="1930400" y="3771174"/>
            <a:ext cx="7279649" cy="342174"/>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120"/>
              <a:buNone/>
              <a:defRPr b="0" i="0" sz="1400" cap="small">
                <a:solidFill>
                  <a:schemeClr val="accent1"/>
                </a:solidFill>
                <a:latin typeface="Century Gothic"/>
                <a:ea typeface="Century Gothic"/>
                <a:cs typeface="Century Gothic"/>
                <a:sym typeface="Century Gothic"/>
              </a:defRPr>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94" name="Google Shape;94;p33"/>
          <p:cNvSpPr txBox="1"/>
          <p:nvPr>
            <p:ph idx="2" type="body"/>
          </p:nvPr>
        </p:nvSpPr>
        <p:spPr>
          <a:xfrm>
            <a:off x="1154954" y="4350657"/>
            <a:ext cx="8825659" cy="1676400"/>
          </a:xfrm>
          <a:prstGeom prst="rect">
            <a:avLst/>
          </a:prstGeom>
          <a:noFill/>
          <a:ln>
            <a:noFill/>
          </a:ln>
        </p:spPr>
        <p:txBody>
          <a:bodyPr anchorCtr="0" anchor="ctr" bIns="45700" lIns="91425" spcFirstLastPara="1" rIns="91425" wrap="square" tIns="45700">
            <a:normAutofit/>
          </a:bodyPr>
          <a:lstStyle>
            <a:lvl1pPr indent="-228600" lvl="0" marL="457200" algn="l">
              <a:spcBef>
                <a:spcPts val="1000"/>
              </a:spcBef>
              <a:spcAft>
                <a:spcPts val="0"/>
              </a:spcAft>
              <a:buSzPts val="1440"/>
              <a:buNone/>
              <a:defRPr sz="18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95" name="Google Shape;95;p33"/>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 name="Google Shape;96;p33"/>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 name="Google Shape;97;p33"/>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hu-HU"/>
              <a:t>‹#›</a:t>
            </a:fld>
            <a:endParaRPr/>
          </a:p>
        </p:txBody>
      </p:sp>
      <p:sp>
        <p:nvSpPr>
          <p:cNvPr id="98" name="Google Shape;98;p33"/>
          <p:cNvSpPr txBox="1"/>
          <p:nvPr/>
        </p:nvSpPr>
        <p:spPr>
          <a:xfrm>
            <a:off x="898295" y="971253"/>
            <a:ext cx="801912" cy="196977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0" i="0" lang="hu-HU" sz="12200">
                <a:solidFill>
                  <a:schemeClr val="accent1"/>
                </a:solidFill>
                <a:latin typeface="Arial"/>
                <a:ea typeface="Arial"/>
                <a:cs typeface="Arial"/>
                <a:sym typeface="Arial"/>
              </a:rPr>
              <a:t>“</a:t>
            </a:r>
            <a:endParaRPr/>
          </a:p>
        </p:txBody>
      </p:sp>
      <p:sp>
        <p:nvSpPr>
          <p:cNvPr id="99" name="Google Shape;99;p33"/>
          <p:cNvSpPr txBox="1"/>
          <p:nvPr/>
        </p:nvSpPr>
        <p:spPr>
          <a:xfrm>
            <a:off x="9330490" y="2613787"/>
            <a:ext cx="801912" cy="196977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0" i="0" lang="hu-HU" sz="12200">
                <a:solidFill>
                  <a:schemeClr val="accent1"/>
                </a:solidFill>
                <a:latin typeface="Arial"/>
                <a:ea typeface="Arial"/>
                <a:cs typeface="Arial"/>
                <a:sym typeface="Arial"/>
              </a:rPr>
              <a:t>”</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évkártya">
  <p:cSld name="Névkártya">
    <p:spTree>
      <p:nvGrpSpPr>
        <p:cNvPr id="100" name="Shape 100"/>
        <p:cNvGrpSpPr/>
        <p:nvPr/>
      </p:nvGrpSpPr>
      <p:grpSpPr>
        <a:xfrm>
          <a:off x="0" y="0"/>
          <a:ext cx="0" cy="0"/>
          <a:chOff x="0" y="0"/>
          <a:chExt cx="0" cy="0"/>
        </a:xfrm>
      </p:grpSpPr>
      <p:sp>
        <p:nvSpPr>
          <p:cNvPr id="101" name="Google Shape;101;p34"/>
          <p:cNvSpPr txBox="1"/>
          <p:nvPr>
            <p:ph type="title"/>
          </p:nvPr>
        </p:nvSpPr>
        <p:spPr>
          <a:xfrm>
            <a:off x="1154954" y="3124201"/>
            <a:ext cx="8825660" cy="165318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lt2"/>
              </a:buClr>
              <a:buSzPts val="4000"/>
              <a:buFont typeface="Century Gothic"/>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 name="Google Shape;102;p34"/>
          <p:cNvSpPr txBox="1"/>
          <p:nvPr>
            <p:ph idx="1" type="body"/>
          </p:nvPr>
        </p:nvSpPr>
        <p:spPr>
          <a:xfrm>
            <a:off x="1154954" y="4777381"/>
            <a:ext cx="8825659" cy="860400"/>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600"/>
              <a:buNone/>
              <a:defRPr sz="2000" cap="none">
                <a:solidFill>
                  <a:schemeClr val="accent1"/>
                </a:solidFill>
              </a:defRPr>
            </a:lvl1pPr>
            <a:lvl2pPr indent="-228600" lvl="1" marL="914400" algn="l">
              <a:spcBef>
                <a:spcPts val="1000"/>
              </a:spcBef>
              <a:spcAft>
                <a:spcPts val="0"/>
              </a:spcAft>
              <a:buSzPts val="1440"/>
              <a:buNone/>
              <a:defRPr sz="1800">
                <a:solidFill>
                  <a:schemeClr val="lt1"/>
                </a:solidFill>
              </a:defRPr>
            </a:lvl2pPr>
            <a:lvl3pPr indent="-228600" lvl="2" marL="1371600" algn="l">
              <a:spcBef>
                <a:spcPts val="1000"/>
              </a:spcBef>
              <a:spcAft>
                <a:spcPts val="0"/>
              </a:spcAft>
              <a:buSzPts val="1280"/>
              <a:buNone/>
              <a:defRPr sz="1600">
                <a:solidFill>
                  <a:schemeClr val="lt1"/>
                </a:solidFill>
              </a:defRPr>
            </a:lvl3pPr>
            <a:lvl4pPr indent="-228600" lvl="3" marL="1828800" algn="l">
              <a:spcBef>
                <a:spcPts val="1000"/>
              </a:spcBef>
              <a:spcAft>
                <a:spcPts val="0"/>
              </a:spcAft>
              <a:buSzPts val="1120"/>
              <a:buNone/>
              <a:defRPr sz="1400">
                <a:solidFill>
                  <a:schemeClr val="lt1"/>
                </a:solidFill>
              </a:defRPr>
            </a:lvl4pPr>
            <a:lvl5pPr indent="-228600" lvl="4" marL="2286000" algn="l">
              <a:spcBef>
                <a:spcPts val="1000"/>
              </a:spcBef>
              <a:spcAft>
                <a:spcPts val="0"/>
              </a:spcAft>
              <a:buSzPts val="1120"/>
              <a:buNone/>
              <a:defRPr sz="1400">
                <a:solidFill>
                  <a:schemeClr val="lt1"/>
                </a:solidFill>
              </a:defRPr>
            </a:lvl5pPr>
            <a:lvl6pPr indent="-228600" lvl="5" marL="2743200" algn="l">
              <a:spcBef>
                <a:spcPts val="1000"/>
              </a:spcBef>
              <a:spcAft>
                <a:spcPts val="0"/>
              </a:spcAft>
              <a:buSzPts val="1120"/>
              <a:buNone/>
              <a:defRPr sz="1400">
                <a:solidFill>
                  <a:schemeClr val="lt1"/>
                </a:solidFill>
              </a:defRPr>
            </a:lvl6pPr>
            <a:lvl7pPr indent="-228600" lvl="6" marL="3200400" algn="l">
              <a:spcBef>
                <a:spcPts val="1000"/>
              </a:spcBef>
              <a:spcAft>
                <a:spcPts val="0"/>
              </a:spcAft>
              <a:buSzPts val="1120"/>
              <a:buNone/>
              <a:defRPr sz="1400">
                <a:solidFill>
                  <a:schemeClr val="lt1"/>
                </a:solidFill>
              </a:defRPr>
            </a:lvl7pPr>
            <a:lvl8pPr indent="-228600" lvl="7" marL="3657600" algn="l">
              <a:spcBef>
                <a:spcPts val="1000"/>
              </a:spcBef>
              <a:spcAft>
                <a:spcPts val="0"/>
              </a:spcAft>
              <a:buSzPts val="1120"/>
              <a:buNone/>
              <a:defRPr sz="1400">
                <a:solidFill>
                  <a:schemeClr val="lt1"/>
                </a:solidFill>
              </a:defRPr>
            </a:lvl8pPr>
            <a:lvl9pPr indent="-228600" lvl="8" marL="4114800" algn="l">
              <a:spcBef>
                <a:spcPts val="1000"/>
              </a:spcBef>
              <a:spcAft>
                <a:spcPts val="0"/>
              </a:spcAft>
              <a:buSzPts val="1120"/>
              <a:buNone/>
              <a:defRPr sz="1400">
                <a:solidFill>
                  <a:schemeClr val="lt1"/>
                </a:solidFill>
              </a:defRPr>
            </a:lvl9pPr>
          </a:lstStyle>
          <a:p/>
        </p:txBody>
      </p:sp>
      <p:sp>
        <p:nvSpPr>
          <p:cNvPr id="103" name="Google Shape;103;p34"/>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34"/>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 name="Google Shape;105;p34"/>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hu-HU"/>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hasáb">
  <p:cSld name="3 hasáb">
    <p:spTree>
      <p:nvGrpSpPr>
        <p:cNvPr id="106" name="Shape 106"/>
        <p:cNvGrpSpPr/>
        <p:nvPr/>
      </p:nvGrpSpPr>
      <p:grpSpPr>
        <a:xfrm>
          <a:off x="0" y="0"/>
          <a:ext cx="0" cy="0"/>
          <a:chOff x="0" y="0"/>
          <a:chExt cx="0" cy="0"/>
        </a:xfrm>
      </p:grpSpPr>
      <p:sp>
        <p:nvSpPr>
          <p:cNvPr id="107" name="Google Shape;107;p35"/>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lt2"/>
              </a:buClr>
              <a:buSzPts val="4200"/>
              <a:buFont typeface="Century Gothic"/>
              <a:buNone/>
              <a:defRPr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 name="Google Shape;108;p35"/>
          <p:cNvSpPr txBox="1"/>
          <p:nvPr>
            <p:ph idx="1" type="body"/>
          </p:nvPr>
        </p:nvSpPr>
        <p:spPr>
          <a:xfrm>
            <a:off x="632947" y="1981200"/>
            <a:ext cx="2946866" cy="576262"/>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None/>
              <a:defRPr b="0" sz="2400">
                <a:solidFill>
                  <a:schemeClr val="accent1"/>
                </a:solidFill>
              </a:defRPr>
            </a:lvl1pPr>
            <a:lvl2pPr indent="-228600" lvl="1" marL="914400" algn="l">
              <a:spcBef>
                <a:spcPts val="1000"/>
              </a:spcBef>
              <a:spcAft>
                <a:spcPts val="0"/>
              </a:spcAft>
              <a:buSzPts val="1600"/>
              <a:buNone/>
              <a:defRPr b="1" sz="2000"/>
            </a:lvl2pPr>
            <a:lvl3pPr indent="-228600" lvl="2" marL="1371600" algn="l">
              <a:spcBef>
                <a:spcPts val="1000"/>
              </a:spcBef>
              <a:spcAft>
                <a:spcPts val="0"/>
              </a:spcAft>
              <a:buSzPts val="1440"/>
              <a:buNone/>
              <a:defRPr b="1" sz="1800"/>
            </a:lvl3pPr>
            <a:lvl4pPr indent="-228600" lvl="3" marL="1828800" algn="l">
              <a:spcBef>
                <a:spcPts val="1000"/>
              </a:spcBef>
              <a:spcAft>
                <a:spcPts val="0"/>
              </a:spcAft>
              <a:buSzPts val="1280"/>
              <a:buNone/>
              <a:defRPr b="1" sz="1600"/>
            </a:lvl4pPr>
            <a:lvl5pPr indent="-228600" lvl="4" marL="2286000" algn="l">
              <a:spcBef>
                <a:spcPts val="1000"/>
              </a:spcBef>
              <a:spcAft>
                <a:spcPts val="0"/>
              </a:spcAft>
              <a:buSzPts val="1280"/>
              <a:buNone/>
              <a:defRPr b="1" sz="1600"/>
            </a:lvl5pPr>
            <a:lvl6pPr indent="-228600" lvl="5" marL="2743200" algn="l">
              <a:spcBef>
                <a:spcPts val="1000"/>
              </a:spcBef>
              <a:spcAft>
                <a:spcPts val="0"/>
              </a:spcAft>
              <a:buSzPts val="1280"/>
              <a:buNone/>
              <a:defRPr b="1" sz="1600"/>
            </a:lvl6pPr>
            <a:lvl7pPr indent="-228600" lvl="6" marL="3200400" algn="l">
              <a:spcBef>
                <a:spcPts val="1000"/>
              </a:spcBef>
              <a:spcAft>
                <a:spcPts val="0"/>
              </a:spcAft>
              <a:buSzPts val="1280"/>
              <a:buNone/>
              <a:defRPr b="1" sz="1600"/>
            </a:lvl7pPr>
            <a:lvl8pPr indent="-228600" lvl="7" marL="3657600" algn="l">
              <a:spcBef>
                <a:spcPts val="1000"/>
              </a:spcBef>
              <a:spcAft>
                <a:spcPts val="0"/>
              </a:spcAft>
              <a:buSzPts val="1280"/>
              <a:buNone/>
              <a:defRPr b="1" sz="1600"/>
            </a:lvl8pPr>
            <a:lvl9pPr indent="-228600" lvl="8" marL="4114800" algn="l">
              <a:spcBef>
                <a:spcPts val="1000"/>
              </a:spcBef>
              <a:spcAft>
                <a:spcPts val="0"/>
              </a:spcAft>
              <a:buSzPts val="1280"/>
              <a:buNone/>
              <a:defRPr b="1" sz="1600"/>
            </a:lvl9pPr>
          </a:lstStyle>
          <a:p/>
        </p:txBody>
      </p:sp>
      <p:sp>
        <p:nvSpPr>
          <p:cNvPr id="109" name="Google Shape;109;p35"/>
          <p:cNvSpPr txBox="1"/>
          <p:nvPr>
            <p:ph idx="2" type="body"/>
          </p:nvPr>
        </p:nvSpPr>
        <p:spPr>
          <a:xfrm>
            <a:off x="652463" y="2667000"/>
            <a:ext cx="2927350" cy="3589338"/>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120"/>
              <a:buNone/>
              <a:defRPr sz="14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110" name="Google Shape;110;p35"/>
          <p:cNvSpPr txBox="1"/>
          <p:nvPr>
            <p:ph idx="3" type="body"/>
          </p:nvPr>
        </p:nvSpPr>
        <p:spPr>
          <a:xfrm>
            <a:off x="3883659" y="1981200"/>
            <a:ext cx="2936241" cy="576262"/>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None/>
              <a:defRPr b="0" sz="2400">
                <a:solidFill>
                  <a:schemeClr val="accent1"/>
                </a:solidFill>
              </a:defRPr>
            </a:lvl1pPr>
            <a:lvl2pPr indent="-228600" lvl="1" marL="914400" algn="l">
              <a:spcBef>
                <a:spcPts val="1000"/>
              </a:spcBef>
              <a:spcAft>
                <a:spcPts val="0"/>
              </a:spcAft>
              <a:buSzPts val="1600"/>
              <a:buNone/>
              <a:defRPr b="1" sz="2000"/>
            </a:lvl2pPr>
            <a:lvl3pPr indent="-228600" lvl="2" marL="1371600" algn="l">
              <a:spcBef>
                <a:spcPts val="1000"/>
              </a:spcBef>
              <a:spcAft>
                <a:spcPts val="0"/>
              </a:spcAft>
              <a:buSzPts val="1440"/>
              <a:buNone/>
              <a:defRPr b="1" sz="1800"/>
            </a:lvl3pPr>
            <a:lvl4pPr indent="-228600" lvl="3" marL="1828800" algn="l">
              <a:spcBef>
                <a:spcPts val="1000"/>
              </a:spcBef>
              <a:spcAft>
                <a:spcPts val="0"/>
              </a:spcAft>
              <a:buSzPts val="1280"/>
              <a:buNone/>
              <a:defRPr b="1" sz="1600"/>
            </a:lvl4pPr>
            <a:lvl5pPr indent="-228600" lvl="4" marL="2286000" algn="l">
              <a:spcBef>
                <a:spcPts val="1000"/>
              </a:spcBef>
              <a:spcAft>
                <a:spcPts val="0"/>
              </a:spcAft>
              <a:buSzPts val="1280"/>
              <a:buNone/>
              <a:defRPr b="1" sz="1600"/>
            </a:lvl5pPr>
            <a:lvl6pPr indent="-228600" lvl="5" marL="2743200" algn="l">
              <a:spcBef>
                <a:spcPts val="1000"/>
              </a:spcBef>
              <a:spcAft>
                <a:spcPts val="0"/>
              </a:spcAft>
              <a:buSzPts val="1280"/>
              <a:buNone/>
              <a:defRPr b="1" sz="1600"/>
            </a:lvl6pPr>
            <a:lvl7pPr indent="-228600" lvl="6" marL="3200400" algn="l">
              <a:spcBef>
                <a:spcPts val="1000"/>
              </a:spcBef>
              <a:spcAft>
                <a:spcPts val="0"/>
              </a:spcAft>
              <a:buSzPts val="1280"/>
              <a:buNone/>
              <a:defRPr b="1" sz="1600"/>
            </a:lvl7pPr>
            <a:lvl8pPr indent="-228600" lvl="7" marL="3657600" algn="l">
              <a:spcBef>
                <a:spcPts val="1000"/>
              </a:spcBef>
              <a:spcAft>
                <a:spcPts val="0"/>
              </a:spcAft>
              <a:buSzPts val="1280"/>
              <a:buNone/>
              <a:defRPr b="1" sz="1600"/>
            </a:lvl8pPr>
            <a:lvl9pPr indent="-228600" lvl="8" marL="4114800" algn="l">
              <a:spcBef>
                <a:spcPts val="1000"/>
              </a:spcBef>
              <a:spcAft>
                <a:spcPts val="0"/>
              </a:spcAft>
              <a:buSzPts val="1280"/>
              <a:buNone/>
              <a:defRPr b="1" sz="1600"/>
            </a:lvl9pPr>
          </a:lstStyle>
          <a:p/>
        </p:txBody>
      </p:sp>
      <p:sp>
        <p:nvSpPr>
          <p:cNvPr id="111" name="Google Shape;111;p35"/>
          <p:cNvSpPr txBox="1"/>
          <p:nvPr>
            <p:ph idx="4" type="body"/>
          </p:nvPr>
        </p:nvSpPr>
        <p:spPr>
          <a:xfrm>
            <a:off x="3873106" y="2667000"/>
            <a:ext cx="2946794" cy="3589338"/>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120"/>
              <a:buNone/>
              <a:defRPr sz="14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112" name="Google Shape;112;p35"/>
          <p:cNvSpPr txBox="1"/>
          <p:nvPr>
            <p:ph idx="5" type="body"/>
          </p:nvPr>
        </p:nvSpPr>
        <p:spPr>
          <a:xfrm>
            <a:off x="7124700" y="1981200"/>
            <a:ext cx="2932113" cy="576262"/>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None/>
              <a:defRPr b="0" sz="2400">
                <a:solidFill>
                  <a:schemeClr val="accent1"/>
                </a:solidFill>
              </a:defRPr>
            </a:lvl1pPr>
            <a:lvl2pPr indent="-228600" lvl="1" marL="914400" algn="l">
              <a:spcBef>
                <a:spcPts val="1000"/>
              </a:spcBef>
              <a:spcAft>
                <a:spcPts val="0"/>
              </a:spcAft>
              <a:buSzPts val="1600"/>
              <a:buNone/>
              <a:defRPr b="1" sz="2000"/>
            </a:lvl2pPr>
            <a:lvl3pPr indent="-228600" lvl="2" marL="1371600" algn="l">
              <a:spcBef>
                <a:spcPts val="1000"/>
              </a:spcBef>
              <a:spcAft>
                <a:spcPts val="0"/>
              </a:spcAft>
              <a:buSzPts val="1440"/>
              <a:buNone/>
              <a:defRPr b="1" sz="1800"/>
            </a:lvl3pPr>
            <a:lvl4pPr indent="-228600" lvl="3" marL="1828800" algn="l">
              <a:spcBef>
                <a:spcPts val="1000"/>
              </a:spcBef>
              <a:spcAft>
                <a:spcPts val="0"/>
              </a:spcAft>
              <a:buSzPts val="1280"/>
              <a:buNone/>
              <a:defRPr b="1" sz="1600"/>
            </a:lvl4pPr>
            <a:lvl5pPr indent="-228600" lvl="4" marL="2286000" algn="l">
              <a:spcBef>
                <a:spcPts val="1000"/>
              </a:spcBef>
              <a:spcAft>
                <a:spcPts val="0"/>
              </a:spcAft>
              <a:buSzPts val="1280"/>
              <a:buNone/>
              <a:defRPr b="1" sz="1600"/>
            </a:lvl5pPr>
            <a:lvl6pPr indent="-228600" lvl="5" marL="2743200" algn="l">
              <a:spcBef>
                <a:spcPts val="1000"/>
              </a:spcBef>
              <a:spcAft>
                <a:spcPts val="0"/>
              </a:spcAft>
              <a:buSzPts val="1280"/>
              <a:buNone/>
              <a:defRPr b="1" sz="1600"/>
            </a:lvl6pPr>
            <a:lvl7pPr indent="-228600" lvl="6" marL="3200400" algn="l">
              <a:spcBef>
                <a:spcPts val="1000"/>
              </a:spcBef>
              <a:spcAft>
                <a:spcPts val="0"/>
              </a:spcAft>
              <a:buSzPts val="1280"/>
              <a:buNone/>
              <a:defRPr b="1" sz="1600"/>
            </a:lvl7pPr>
            <a:lvl8pPr indent="-228600" lvl="7" marL="3657600" algn="l">
              <a:spcBef>
                <a:spcPts val="1000"/>
              </a:spcBef>
              <a:spcAft>
                <a:spcPts val="0"/>
              </a:spcAft>
              <a:buSzPts val="1280"/>
              <a:buNone/>
              <a:defRPr b="1" sz="1600"/>
            </a:lvl8pPr>
            <a:lvl9pPr indent="-228600" lvl="8" marL="4114800" algn="l">
              <a:spcBef>
                <a:spcPts val="1000"/>
              </a:spcBef>
              <a:spcAft>
                <a:spcPts val="0"/>
              </a:spcAft>
              <a:buSzPts val="1280"/>
              <a:buNone/>
              <a:defRPr b="1" sz="1600"/>
            </a:lvl9pPr>
          </a:lstStyle>
          <a:p/>
        </p:txBody>
      </p:sp>
      <p:sp>
        <p:nvSpPr>
          <p:cNvPr id="113" name="Google Shape;113;p35"/>
          <p:cNvSpPr txBox="1"/>
          <p:nvPr>
            <p:ph idx="6" type="body"/>
          </p:nvPr>
        </p:nvSpPr>
        <p:spPr>
          <a:xfrm>
            <a:off x="7124700" y="2667000"/>
            <a:ext cx="2932113" cy="3589338"/>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120"/>
              <a:buNone/>
              <a:defRPr sz="14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cxnSp>
        <p:nvCxnSpPr>
          <p:cNvPr id="114" name="Google Shape;114;p35"/>
          <p:cNvCxnSpPr/>
          <p:nvPr/>
        </p:nvCxnSpPr>
        <p:spPr>
          <a:xfrm>
            <a:off x="3726142" y="2133600"/>
            <a:ext cx="0" cy="3962400"/>
          </a:xfrm>
          <a:prstGeom prst="straightConnector1">
            <a:avLst/>
          </a:prstGeom>
          <a:noFill/>
          <a:ln cap="flat" cmpd="sng" w="12700">
            <a:solidFill>
              <a:schemeClr val="accent1">
                <a:alpha val="40000"/>
              </a:schemeClr>
            </a:solidFill>
            <a:prstDash val="solid"/>
            <a:round/>
            <a:headEnd len="sm" w="sm" type="none"/>
            <a:tailEnd len="sm" w="sm" type="none"/>
          </a:ln>
        </p:spPr>
      </p:cxnSp>
      <p:cxnSp>
        <p:nvCxnSpPr>
          <p:cNvPr id="115" name="Google Shape;115;p35"/>
          <p:cNvCxnSpPr/>
          <p:nvPr/>
        </p:nvCxnSpPr>
        <p:spPr>
          <a:xfrm>
            <a:off x="6962227" y="2133600"/>
            <a:ext cx="0" cy="3966882"/>
          </a:xfrm>
          <a:prstGeom prst="straightConnector1">
            <a:avLst/>
          </a:prstGeom>
          <a:noFill/>
          <a:ln cap="flat" cmpd="sng" w="12700">
            <a:solidFill>
              <a:schemeClr val="accent1">
                <a:alpha val="40000"/>
              </a:schemeClr>
            </a:solidFill>
            <a:prstDash val="solid"/>
            <a:round/>
            <a:headEnd len="sm" w="sm" type="none"/>
            <a:tailEnd len="sm" w="sm" type="none"/>
          </a:ln>
        </p:spPr>
      </p:cxnSp>
      <p:sp>
        <p:nvSpPr>
          <p:cNvPr id="116" name="Google Shape;116;p35"/>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 name="Google Shape;117;p35"/>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 name="Google Shape;118;p35"/>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hu-HU"/>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képhasáb">
  <p:cSld name="3 képhasáb">
    <p:spTree>
      <p:nvGrpSpPr>
        <p:cNvPr id="119" name="Shape 119"/>
        <p:cNvGrpSpPr/>
        <p:nvPr/>
      </p:nvGrpSpPr>
      <p:grpSpPr>
        <a:xfrm>
          <a:off x="0" y="0"/>
          <a:ext cx="0" cy="0"/>
          <a:chOff x="0" y="0"/>
          <a:chExt cx="0" cy="0"/>
        </a:xfrm>
      </p:grpSpPr>
      <p:sp>
        <p:nvSpPr>
          <p:cNvPr id="120" name="Google Shape;120;p36"/>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lt2"/>
              </a:buClr>
              <a:buSzPts val="4200"/>
              <a:buFont typeface="Century Gothic"/>
              <a:buNone/>
              <a:defRPr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 name="Google Shape;121;p36"/>
          <p:cNvSpPr txBox="1"/>
          <p:nvPr>
            <p:ph idx="1" type="body"/>
          </p:nvPr>
        </p:nvSpPr>
        <p:spPr>
          <a:xfrm>
            <a:off x="652463" y="4250949"/>
            <a:ext cx="2940050" cy="576262"/>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None/>
              <a:defRPr b="0" sz="2400">
                <a:solidFill>
                  <a:schemeClr val="accent1"/>
                </a:solidFill>
              </a:defRPr>
            </a:lvl1pPr>
            <a:lvl2pPr indent="-228600" lvl="1" marL="914400" algn="l">
              <a:spcBef>
                <a:spcPts val="1000"/>
              </a:spcBef>
              <a:spcAft>
                <a:spcPts val="0"/>
              </a:spcAft>
              <a:buSzPts val="1600"/>
              <a:buNone/>
              <a:defRPr b="1" sz="2000"/>
            </a:lvl2pPr>
            <a:lvl3pPr indent="-228600" lvl="2" marL="1371600" algn="l">
              <a:spcBef>
                <a:spcPts val="1000"/>
              </a:spcBef>
              <a:spcAft>
                <a:spcPts val="0"/>
              </a:spcAft>
              <a:buSzPts val="1440"/>
              <a:buNone/>
              <a:defRPr b="1" sz="1800"/>
            </a:lvl3pPr>
            <a:lvl4pPr indent="-228600" lvl="3" marL="1828800" algn="l">
              <a:spcBef>
                <a:spcPts val="1000"/>
              </a:spcBef>
              <a:spcAft>
                <a:spcPts val="0"/>
              </a:spcAft>
              <a:buSzPts val="1280"/>
              <a:buNone/>
              <a:defRPr b="1" sz="1600"/>
            </a:lvl4pPr>
            <a:lvl5pPr indent="-228600" lvl="4" marL="2286000" algn="l">
              <a:spcBef>
                <a:spcPts val="1000"/>
              </a:spcBef>
              <a:spcAft>
                <a:spcPts val="0"/>
              </a:spcAft>
              <a:buSzPts val="1280"/>
              <a:buNone/>
              <a:defRPr b="1" sz="1600"/>
            </a:lvl5pPr>
            <a:lvl6pPr indent="-228600" lvl="5" marL="2743200" algn="l">
              <a:spcBef>
                <a:spcPts val="1000"/>
              </a:spcBef>
              <a:spcAft>
                <a:spcPts val="0"/>
              </a:spcAft>
              <a:buSzPts val="1280"/>
              <a:buNone/>
              <a:defRPr b="1" sz="1600"/>
            </a:lvl6pPr>
            <a:lvl7pPr indent="-228600" lvl="6" marL="3200400" algn="l">
              <a:spcBef>
                <a:spcPts val="1000"/>
              </a:spcBef>
              <a:spcAft>
                <a:spcPts val="0"/>
              </a:spcAft>
              <a:buSzPts val="1280"/>
              <a:buNone/>
              <a:defRPr b="1" sz="1600"/>
            </a:lvl7pPr>
            <a:lvl8pPr indent="-228600" lvl="7" marL="3657600" algn="l">
              <a:spcBef>
                <a:spcPts val="1000"/>
              </a:spcBef>
              <a:spcAft>
                <a:spcPts val="0"/>
              </a:spcAft>
              <a:buSzPts val="1280"/>
              <a:buNone/>
              <a:defRPr b="1" sz="1600"/>
            </a:lvl8pPr>
            <a:lvl9pPr indent="-228600" lvl="8" marL="4114800" algn="l">
              <a:spcBef>
                <a:spcPts val="1000"/>
              </a:spcBef>
              <a:spcAft>
                <a:spcPts val="0"/>
              </a:spcAft>
              <a:buSzPts val="1280"/>
              <a:buNone/>
              <a:defRPr b="1" sz="1600"/>
            </a:lvl9pPr>
          </a:lstStyle>
          <a:p/>
        </p:txBody>
      </p:sp>
      <p:sp>
        <p:nvSpPr>
          <p:cNvPr id="122" name="Google Shape;122;p36"/>
          <p:cNvSpPr/>
          <p:nvPr>
            <p:ph idx="2" type="pic"/>
          </p:nvPr>
        </p:nvSpPr>
        <p:spPr>
          <a:xfrm>
            <a:off x="652463" y="2209800"/>
            <a:ext cx="2940050" cy="1524000"/>
          </a:xfrm>
          <a:prstGeom prst="roundRect">
            <a:avLst>
              <a:gd fmla="val 1858" name="adj"/>
            </a:avLst>
          </a:prstGeom>
          <a:noFill/>
          <a:ln>
            <a:noFill/>
          </a:ln>
          <a:effectLst>
            <a:outerShdw blurRad="50800" rotWithShape="0" algn="tl" dir="5400000" dist="50800">
              <a:srgbClr val="000000">
                <a:alpha val="42745"/>
              </a:srgbClr>
            </a:outerShdw>
          </a:effectLst>
        </p:spPr>
      </p:sp>
      <p:sp>
        <p:nvSpPr>
          <p:cNvPr id="123" name="Google Shape;123;p36"/>
          <p:cNvSpPr txBox="1"/>
          <p:nvPr>
            <p:ph idx="3" type="body"/>
          </p:nvPr>
        </p:nvSpPr>
        <p:spPr>
          <a:xfrm>
            <a:off x="652463" y="4827211"/>
            <a:ext cx="2940050" cy="659189"/>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120"/>
              <a:buNone/>
              <a:defRPr sz="14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124" name="Google Shape;124;p36"/>
          <p:cNvSpPr txBox="1"/>
          <p:nvPr>
            <p:ph idx="4" type="body"/>
          </p:nvPr>
        </p:nvSpPr>
        <p:spPr>
          <a:xfrm>
            <a:off x="3889375" y="4250949"/>
            <a:ext cx="2930525" cy="576262"/>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None/>
              <a:defRPr b="0" sz="2400">
                <a:solidFill>
                  <a:schemeClr val="accent1"/>
                </a:solidFill>
              </a:defRPr>
            </a:lvl1pPr>
            <a:lvl2pPr indent="-228600" lvl="1" marL="914400" algn="l">
              <a:spcBef>
                <a:spcPts val="1000"/>
              </a:spcBef>
              <a:spcAft>
                <a:spcPts val="0"/>
              </a:spcAft>
              <a:buSzPts val="1600"/>
              <a:buNone/>
              <a:defRPr b="1" sz="2000"/>
            </a:lvl2pPr>
            <a:lvl3pPr indent="-228600" lvl="2" marL="1371600" algn="l">
              <a:spcBef>
                <a:spcPts val="1000"/>
              </a:spcBef>
              <a:spcAft>
                <a:spcPts val="0"/>
              </a:spcAft>
              <a:buSzPts val="1440"/>
              <a:buNone/>
              <a:defRPr b="1" sz="1800"/>
            </a:lvl3pPr>
            <a:lvl4pPr indent="-228600" lvl="3" marL="1828800" algn="l">
              <a:spcBef>
                <a:spcPts val="1000"/>
              </a:spcBef>
              <a:spcAft>
                <a:spcPts val="0"/>
              </a:spcAft>
              <a:buSzPts val="1280"/>
              <a:buNone/>
              <a:defRPr b="1" sz="1600"/>
            </a:lvl4pPr>
            <a:lvl5pPr indent="-228600" lvl="4" marL="2286000" algn="l">
              <a:spcBef>
                <a:spcPts val="1000"/>
              </a:spcBef>
              <a:spcAft>
                <a:spcPts val="0"/>
              </a:spcAft>
              <a:buSzPts val="1280"/>
              <a:buNone/>
              <a:defRPr b="1" sz="1600"/>
            </a:lvl5pPr>
            <a:lvl6pPr indent="-228600" lvl="5" marL="2743200" algn="l">
              <a:spcBef>
                <a:spcPts val="1000"/>
              </a:spcBef>
              <a:spcAft>
                <a:spcPts val="0"/>
              </a:spcAft>
              <a:buSzPts val="1280"/>
              <a:buNone/>
              <a:defRPr b="1" sz="1600"/>
            </a:lvl6pPr>
            <a:lvl7pPr indent="-228600" lvl="6" marL="3200400" algn="l">
              <a:spcBef>
                <a:spcPts val="1000"/>
              </a:spcBef>
              <a:spcAft>
                <a:spcPts val="0"/>
              </a:spcAft>
              <a:buSzPts val="1280"/>
              <a:buNone/>
              <a:defRPr b="1" sz="1600"/>
            </a:lvl7pPr>
            <a:lvl8pPr indent="-228600" lvl="7" marL="3657600" algn="l">
              <a:spcBef>
                <a:spcPts val="1000"/>
              </a:spcBef>
              <a:spcAft>
                <a:spcPts val="0"/>
              </a:spcAft>
              <a:buSzPts val="1280"/>
              <a:buNone/>
              <a:defRPr b="1" sz="1600"/>
            </a:lvl8pPr>
            <a:lvl9pPr indent="-228600" lvl="8" marL="4114800" algn="l">
              <a:spcBef>
                <a:spcPts val="1000"/>
              </a:spcBef>
              <a:spcAft>
                <a:spcPts val="0"/>
              </a:spcAft>
              <a:buSzPts val="1280"/>
              <a:buNone/>
              <a:defRPr b="1" sz="1600"/>
            </a:lvl9pPr>
          </a:lstStyle>
          <a:p/>
        </p:txBody>
      </p:sp>
      <p:sp>
        <p:nvSpPr>
          <p:cNvPr id="125" name="Google Shape;125;p36"/>
          <p:cNvSpPr/>
          <p:nvPr>
            <p:ph idx="5" type="pic"/>
          </p:nvPr>
        </p:nvSpPr>
        <p:spPr>
          <a:xfrm>
            <a:off x="3889374" y="2209800"/>
            <a:ext cx="2930525" cy="1524000"/>
          </a:xfrm>
          <a:prstGeom prst="roundRect">
            <a:avLst>
              <a:gd fmla="val 1858" name="adj"/>
            </a:avLst>
          </a:prstGeom>
          <a:noFill/>
          <a:ln>
            <a:noFill/>
          </a:ln>
          <a:effectLst>
            <a:outerShdw blurRad="50800" rotWithShape="0" algn="tl" dir="5400000" dist="50800">
              <a:srgbClr val="000000">
                <a:alpha val="42745"/>
              </a:srgbClr>
            </a:outerShdw>
          </a:effectLst>
        </p:spPr>
      </p:sp>
      <p:sp>
        <p:nvSpPr>
          <p:cNvPr id="126" name="Google Shape;126;p36"/>
          <p:cNvSpPr txBox="1"/>
          <p:nvPr>
            <p:ph idx="6" type="body"/>
          </p:nvPr>
        </p:nvSpPr>
        <p:spPr>
          <a:xfrm>
            <a:off x="3888022" y="4827210"/>
            <a:ext cx="2934406" cy="659189"/>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120"/>
              <a:buNone/>
              <a:defRPr sz="14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127" name="Google Shape;127;p36"/>
          <p:cNvSpPr txBox="1"/>
          <p:nvPr>
            <p:ph idx="7" type="body"/>
          </p:nvPr>
        </p:nvSpPr>
        <p:spPr>
          <a:xfrm>
            <a:off x="7124700" y="4250949"/>
            <a:ext cx="2932113" cy="576262"/>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None/>
              <a:defRPr b="0" sz="2400">
                <a:solidFill>
                  <a:schemeClr val="accent1"/>
                </a:solidFill>
              </a:defRPr>
            </a:lvl1pPr>
            <a:lvl2pPr indent="-228600" lvl="1" marL="914400" algn="l">
              <a:spcBef>
                <a:spcPts val="1000"/>
              </a:spcBef>
              <a:spcAft>
                <a:spcPts val="0"/>
              </a:spcAft>
              <a:buSzPts val="1600"/>
              <a:buNone/>
              <a:defRPr b="1" sz="2000"/>
            </a:lvl2pPr>
            <a:lvl3pPr indent="-228600" lvl="2" marL="1371600" algn="l">
              <a:spcBef>
                <a:spcPts val="1000"/>
              </a:spcBef>
              <a:spcAft>
                <a:spcPts val="0"/>
              </a:spcAft>
              <a:buSzPts val="1440"/>
              <a:buNone/>
              <a:defRPr b="1" sz="1800"/>
            </a:lvl3pPr>
            <a:lvl4pPr indent="-228600" lvl="3" marL="1828800" algn="l">
              <a:spcBef>
                <a:spcPts val="1000"/>
              </a:spcBef>
              <a:spcAft>
                <a:spcPts val="0"/>
              </a:spcAft>
              <a:buSzPts val="1280"/>
              <a:buNone/>
              <a:defRPr b="1" sz="1600"/>
            </a:lvl4pPr>
            <a:lvl5pPr indent="-228600" lvl="4" marL="2286000" algn="l">
              <a:spcBef>
                <a:spcPts val="1000"/>
              </a:spcBef>
              <a:spcAft>
                <a:spcPts val="0"/>
              </a:spcAft>
              <a:buSzPts val="1280"/>
              <a:buNone/>
              <a:defRPr b="1" sz="1600"/>
            </a:lvl5pPr>
            <a:lvl6pPr indent="-228600" lvl="5" marL="2743200" algn="l">
              <a:spcBef>
                <a:spcPts val="1000"/>
              </a:spcBef>
              <a:spcAft>
                <a:spcPts val="0"/>
              </a:spcAft>
              <a:buSzPts val="1280"/>
              <a:buNone/>
              <a:defRPr b="1" sz="1600"/>
            </a:lvl6pPr>
            <a:lvl7pPr indent="-228600" lvl="6" marL="3200400" algn="l">
              <a:spcBef>
                <a:spcPts val="1000"/>
              </a:spcBef>
              <a:spcAft>
                <a:spcPts val="0"/>
              </a:spcAft>
              <a:buSzPts val="1280"/>
              <a:buNone/>
              <a:defRPr b="1" sz="1600"/>
            </a:lvl7pPr>
            <a:lvl8pPr indent="-228600" lvl="7" marL="3657600" algn="l">
              <a:spcBef>
                <a:spcPts val="1000"/>
              </a:spcBef>
              <a:spcAft>
                <a:spcPts val="0"/>
              </a:spcAft>
              <a:buSzPts val="1280"/>
              <a:buNone/>
              <a:defRPr b="1" sz="1600"/>
            </a:lvl8pPr>
            <a:lvl9pPr indent="-228600" lvl="8" marL="4114800" algn="l">
              <a:spcBef>
                <a:spcPts val="1000"/>
              </a:spcBef>
              <a:spcAft>
                <a:spcPts val="0"/>
              </a:spcAft>
              <a:buSzPts val="1280"/>
              <a:buNone/>
              <a:defRPr b="1" sz="1600"/>
            </a:lvl9pPr>
          </a:lstStyle>
          <a:p/>
        </p:txBody>
      </p:sp>
      <p:sp>
        <p:nvSpPr>
          <p:cNvPr id="128" name="Google Shape;128;p36"/>
          <p:cNvSpPr/>
          <p:nvPr>
            <p:ph idx="8" type="pic"/>
          </p:nvPr>
        </p:nvSpPr>
        <p:spPr>
          <a:xfrm>
            <a:off x="7124699" y="2209800"/>
            <a:ext cx="2932113" cy="1524000"/>
          </a:xfrm>
          <a:prstGeom prst="roundRect">
            <a:avLst>
              <a:gd fmla="val 1858" name="adj"/>
            </a:avLst>
          </a:prstGeom>
          <a:noFill/>
          <a:ln>
            <a:noFill/>
          </a:ln>
          <a:effectLst>
            <a:outerShdw blurRad="50800" rotWithShape="0" algn="tl" dir="5400000" dist="50800">
              <a:srgbClr val="000000">
                <a:alpha val="42745"/>
              </a:srgbClr>
            </a:outerShdw>
          </a:effectLst>
        </p:spPr>
      </p:sp>
      <p:sp>
        <p:nvSpPr>
          <p:cNvPr id="129" name="Google Shape;129;p36"/>
          <p:cNvSpPr txBox="1"/>
          <p:nvPr>
            <p:ph idx="9" type="body"/>
          </p:nvPr>
        </p:nvSpPr>
        <p:spPr>
          <a:xfrm>
            <a:off x="7124575" y="4827208"/>
            <a:ext cx="2935997" cy="659189"/>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120"/>
              <a:buNone/>
              <a:defRPr sz="14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cxnSp>
        <p:nvCxnSpPr>
          <p:cNvPr id="130" name="Google Shape;130;p36"/>
          <p:cNvCxnSpPr/>
          <p:nvPr/>
        </p:nvCxnSpPr>
        <p:spPr>
          <a:xfrm>
            <a:off x="3726142" y="2133600"/>
            <a:ext cx="0" cy="3962400"/>
          </a:xfrm>
          <a:prstGeom prst="straightConnector1">
            <a:avLst/>
          </a:prstGeom>
          <a:noFill/>
          <a:ln cap="flat" cmpd="sng" w="12700">
            <a:solidFill>
              <a:schemeClr val="accent1">
                <a:alpha val="40000"/>
              </a:schemeClr>
            </a:solidFill>
            <a:prstDash val="solid"/>
            <a:round/>
            <a:headEnd len="sm" w="sm" type="none"/>
            <a:tailEnd len="sm" w="sm" type="none"/>
          </a:ln>
        </p:spPr>
      </p:cxnSp>
      <p:cxnSp>
        <p:nvCxnSpPr>
          <p:cNvPr id="131" name="Google Shape;131;p36"/>
          <p:cNvCxnSpPr/>
          <p:nvPr/>
        </p:nvCxnSpPr>
        <p:spPr>
          <a:xfrm>
            <a:off x="6962227" y="2133600"/>
            <a:ext cx="0" cy="3966882"/>
          </a:xfrm>
          <a:prstGeom prst="straightConnector1">
            <a:avLst/>
          </a:prstGeom>
          <a:noFill/>
          <a:ln cap="flat" cmpd="sng" w="12700">
            <a:solidFill>
              <a:schemeClr val="accent1">
                <a:alpha val="40000"/>
              </a:schemeClr>
            </a:solidFill>
            <a:prstDash val="solid"/>
            <a:round/>
            <a:headEnd len="sm" w="sm" type="none"/>
            <a:tailEnd len="sm" w="sm" type="none"/>
          </a:ln>
        </p:spPr>
      </p:cxnSp>
      <p:sp>
        <p:nvSpPr>
          <p:cNvPr id="132" name="Google Shape;132;p36"/>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 name="Google Shape;133;p36"/>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 name="Google Shape;134;p36"/>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hu-HU"/>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ím és függőleges szöveg" type="vertTx">
  <p:cSld name="VERTICAL_TEXT">
    <p:spTree>
      <p:nvGrpSpPr>
        <p:cNvPr id="135" name="Shape 135"/>
        <p:cNvGrpSpPr/>
        <p:nvPr/>
      </p:nvGrpSpPr>
      <p:grpSpPr>
        <a:xfrm>
          <a:off x="0" y="0"/>
          <a:ext cx="0" cy="0"/>
          <a:chOff x="0" y="0"/>
          <a:chExt cx="0" cy="0"/>
        </a:xfrm>
      </p:grpSpPr>
      <p:sp>
        <p:nvSpPr>
          <p:cNvPr id="136" name="Google Shape;136;p37"/>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 name="Google Shape;137;p37"/>
          <p:cNvSpPr txBox="1"/>
          <p:nvPr>
            <p:ph idx="1" type="body"/>
          </p:nvPr>
        </p:nvSpPr>
        <p:spPr>
          <a:xfrm rot="5400000">
            <a:off x="3478842" y="-322612"/>
            <a:ext cx="4195481" cy="8946541"/>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a:lvl1pPr>
            <a:lvl2pPr indent="-320040" lvl="1" marL="914400" algn="l">
              <a:spcBef>
                <a:spcPts val="1000"/>
              </a:spcBef>
              <a:spcAft>
                <a:spcPts val="0"/>
              </a:spcAft>
              <a:buSzPts val="1440"/>
              <a:buChar char="►"/>
              <a:defRPr/>
            </a:lvl2pPr>
            <a:lvl3pPr indent="-320039" lvl="2" marL="1371600" algn="l">
              <a:spcBef>
                <a:spcPts val="1000"/>
              </a:spcBef>
              <a:spcAft>
                <a:spcPts val="0"/>
              </a:spcAft>
              <a:buSzPts val="1440"/>
              <a:buChar char="►"/>
              <a:defRPr/>
            </a:lvl3pPr>
            <a:lvl4pPr indent="-320039" lvl="3" marL="1828800" algn="l">
              <a:spcBef>
                <a:spcPts val="1000"/>
              </a:spcBef>
              <a:spcAft>
                <a:spcPts val="0"/>
              </a:spcAft>
              <a:buSzPts val="1440"/>
              <a:buChar char="►"/>
              <a:defRPr/>
            </a:lvl4pPr>
            <a:lvl5pPr indent="-320039" lvl="4" marL="2286000" algn="l">
              <a:spcBef>
                <a:spcPts val="1000"/>
              </a:spcBef>
              <a:spcAft>
                <a:spcPts val="0"/>
              </a:spcAft>
              <a:buSzPts val="1440"/>
              <a:buChar char="►"/>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138" name="Google Shape;138;p37"/>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 name="Google Shape;139;p37"/>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 name="Google Shape;140;p37"/>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hu-HU"/>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üggőleges cím és szöveg" type="vertTitleAndTx">
  <p:cSld name="VERTICAL_TITLE_AND_VERTICAL_TEXT">
    <p:spTree>
      <p:nvGrpSpPr>
        <p:cNvPr id="141" name="Shape 141"/>
        <p:cNvGrpSpPr/>
        <p:nvPr/>
      </p:nvGrpSpPr>
      <p:grpSpPr>
        <a:xfrm>
          <a:off x="0" y="0"/>
          <a:ext cx="0" cy="0"/>
          <a:chOff x="0" y="0"/>
          <a:chExt cx="0" cy="0"/>
        </a:xfrm>
      </p:grpSpPr>
      <p:sp>
        <p:nvSpPr>
          <p:cNvPr id="142" name="Google Shape;142;p38"/>
          <p:cNvSpPr txBox="1"/>
          <p:nvPr>
            <p:ph type="title"/>
          </p:nvPr>
        </p:nvSpPr>
        <p:spPr>
          <a:xfrm rot="5400000">
            <a:off x="6267450" y="2466975"/>
            <a:ext cx="5826125" cy="17526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 name="Google Shape;143;p38"/>
          <p:cNvSpPr txBox="1"/>
          <p:nvPr>
            <p:ph idx="1" type="body"/>
          </p:nvPr>
        </p:nvSpPr>
        <p:spPr>
          <a:xfrm rot="5400000">
            <a:off x="1679576" y="-139699"/>
            <a:ext cx="5368924" cy="7423149"/>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a:lvl1pPr>
            <a:lvl2pPr indent="-320040" lvl="1" marL="914400" algn="l">
              <a:spcBef>
                <a:spcPts val="1000"/>
              </a:spcBef>
              <a:spcAft>
                <a:spcPts val="0"/>
              </a:spcAft>
              <a:buSzPts val="1440"/>
              <a:buChar char="►"/>
              <a:defRPr/>
            </a:lvl2pPr>
            <a:lvl3pPr indent="-320039" lvl="2" marL="1371600" algn="l">
              <a:spcBef>
                <a:spcPts val="1000"/>
              </a:spcBef>
              <a:spcAft>
                <a:spcPts val="0"/>
              </a:spcAft>
              <a:buSzPts val="1440"/>
              <a:buChar char="►"/>
              <a:defRPr/>
            </a:lvl3pPr>
            <a:lvl4pPr indent="-320039" lvl="3" marL="1828800" algn="l">
              <a:spcBef>
                <a:spcPts val="1000"/>
              </a:spcBef>
              <a:spcAft>
                <a:spcPts val="0"/>
              </a:spcAft>
              <a:buSzPts val="1440"/>
              <a:buChar char="►"/>
              <a:defRPr/>
            </a:lvl4pPr>
            <a:lvl5pPr indent="-320039" lvl="4" marL="2286000" algn="l">
              <a:spcBef>
                <a:spcPts val="1000"/>
              </a:spcBef>
              <a:spcAft>
                <a:spcPts val="0"/>
              </a:spcAft>
              <a:buSzPts val="1440"/>
              <a:buChar char="►"/>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144" name="Google Shape;144;p38"/>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 name="Google Shape;145;p38"/>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 name="Google Shape;146;p38"/>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hu-HU"/>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ím és tartalom" type="obj">
  <p:cSld name="OBJECT">
    <p:spTree>
      <p:nvGrpSpPr>
        <p:cNvPr id="27" name="Shape 27"/>
        <p:cNvGrpSpPr/>
        <p:nvPr/>
      </p:nvGrpSpPr>
      <p:grpSpPr>
        <a:xfrm>
          <a:off x="0" y="0"/>
          <a:ext cx="0" cy="0"/>
          <a:chOff x="0" y="0"/>
          <a:chExt cx="0" cy="0"/>
        </a:xfrm>
      </p:grpSpPr>
      <p:sp>
        <p:nvSpPr>
          <p:cNvPr id="28" name="Google Shape;28;p23"/>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23"/>
          <p:cNvSpPr txBox="1"/>
          <p:nvPr>
            <p:ph idx="1" type="body"/>
          </p:nvPr>
        </p:nvSpPr>
        <p:spPr>
          <a:xfrm>
            <a:off x="1103312" y="2052918"/>
            <a:ext cx="8946541" cy="4195481"/>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a:lvl1pPr>
            <a:lvl2pPr indent="-320040" lvl="1" marL="914400" algn="l">
              <a:spcBef>
                <a:spcPts val="1000"/>
              </a:spcBef>
              <a:spcAft>
                <a:spcPts val="0"/>
              </a:spcAft>
              <a:buSzPts val="1440"/>
              <a:buChar char="►"/>
              <a:defRPr/>
            </a:lvl2pPr>
            <a:lvl3pPr indent="-320039" lvl="2" marL="1371600" algn="l">
              <a:spcBef>
                <a:spcPts val="1000"/>
              </a:spcBef>
              <a:spcAft>
                <a:spcPts val="0"/>
              </a:spcAft>
              <a:buSzPts val="1440"/>
              <a:buChar char="►"/>
              <a:defRPr/>
            </a:lvl3pPr>
            <a:lvl4pPr indent="-320039" lvl="3" marL="1828800" algn="l">
              <a:spcBef>
                <a:spcPts val="1000"/>
              </a:spcBef>
              <a:spcAft>
                <a:spcPts val="0"/>
              </a:spcAft>
              <a:buSzPts val="1440"/>
              <a:buChar char="►"/>
              <a:defRPr/>
            </a:lvl4pPr>
            <a:lvl5pPr indent="-320039" lvl="4" marL="2286000" algn="l">
              <a:spcBef>
                <a:spcPts val="1000"/>
              </a:spcBef>
              <a:spcAft>
                <a:spcPts val="0"/>
              </a:spcAft>
              <a:buSzPts val="1440"/>
              <a:buChar char="►"/>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30" name="Google Shape;30;p23"/>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23"/>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23"/>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hu-HU"/>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zakaszfejléc" type="secHead">
  <p:cSld name="SECTION_HEADER">
    <p:spTree>
      <p:nvGrpSpPr>
        <p:cNvPr id="33" name="Shape 33"/>
        <p:cNvGrpSpPr/>
        <p:nvPr/>
      </p:nvGrpSpPr>
      <p:grpSpPr>
        <a:xfrm>
          <a:off x="0" y="0"/>
          <a:ext cx="0" cy="0"/>
          <a:chOff x="0" y="0"/>
          <a:chExt cx="0" cy="0"/>
        </a:xfrm>
      </p:grpSpPr>
      <p:sp>
        <p:nvSpPr>
          <p:cNvPr id="34" name="Google Shape;34;p24"/>
          <p:cNvSpPr txBox="1"/>
          <p:nvPr>
            <p:ph type="title"/>
          </p:nvPr>
        </p:nvSpPr>
        <p:spPr>
          <a:xfrm>
            <a:off x="1154956" y="2861733"/>
            <a:ext cx="8825657" cy="191564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lt2"/>
              </a:buClr>
              <a:buSzPts val="4000"/>
              <a:buFont typeface="Century Gothic"/>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24"/>
          <p:cNvSpPr txBox="1"/>
          <p:nvPr>
            <p:ph idx="1" type="body"/>
          </p:nvPr>
        </p:nvSpPr>
        <p:spPr>
          <a:xfrm>
            <a:off x="1154955" y="4777381"/>
            <a:ext cx="8825658" cy="860400"/>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600"/>
              <a:buNone/>
              <a:defRPr sz="2000" cap="none">
                <a:solidFill>
                  <a:schemeClr val="accent1"/>
                </a:solidFill>
              </a:defRPr>
            </a:lvl1pPr>
            <a:lvl2pPr indent="-228600" lvl="1" marL="914400" algn="l">
              <a:spcBef>
                <a:spcPts val="1000"/>
              </a:spcBef>
              <a:spcAft>
                <a:spcPts val="0"/>
              </a:spcAft>
              <a:buSzPts val="1440"/>
              <a:buNone/>
              <a:defRPr sz="1800">
                <a:solidFill>
                  <a:schemeClr val="lt1"/>
                </a:solidFill>
              </a:defRPr>
            </a:lvl2pPr>
            <a:lvl3pPr indent="-228600" lvl="2" marL="1371600" algn="l">
              <a:spcBef>
                <a:spcPts val="1000"/>
              </a:spcBef>
              <a:spcAft>
                <a:spcPts val="0"/>
              </a:spcAft>
              <a:buSzPts val="1280"/>
              <a:buNone/>
              <a:defRPr sz="1600">
                <a:solidFill>
                  <a:schemeClr val="lt1"/>
                </a:solidFill>
              </a:defRPr>
            </a:lvl3pPr>
            <a:lvl4pPr indent="-228600" lvl="3" marL="1828800" algn="l">
              <a:spcBef>
                <a:spcPts val="1000"/>
              </a:spcBef>
              <a:spcAft>
                <a:spcPts val="0"/>
              </a:spcAft>
              <a:buSzPts val="1120"/>
              <a:buNone/>
              <a:defRPr sz="1400">
                <a:solidFill>
                  <a:schemeClr val="lt1"/>
                </a:solidFill>
              </a:defRPr>
            </a:lvl4pPr>
            <a:lvl5pPr indent="-228600" lvl="4" marL="2286000" algn="l">
              <a:spcBef>
                <a:spcPts val="1000"/>
              </a:spcBef>
              <a:spcAft>
                <a:spcPts val="0"/>
              </a:spcAft>
              <a:buSzPts val="1120"/>
              <a:buNone/>
              <a:defRPr sz="1400">
                <a:solidFill>
                  <a:schemeClr val="lt1"/>
                </a:solidFill>
              </a:defRPr>
            </a:lvl5pPr>
            <a:lvl6pPr indent="-228600" lvl="5" marL="2743200" algn="l">
              <a:spcBef>
                <a:spcPts val="1000"/>
              </a:spcBef>
              <a:spcAft>
                <a:spcPts val="0"/>
              </a:spcAft>
              <a:buSzPts val="1120"/>
              <a:buNone/>
              <a:defRPr sz="1400">
                <a:solidFill>
                  <a:schemeClr val="lt1"/>
                </a:solidFill>
              </a:defRPr>
            </a:lvl6pPr>
            <a:lvl7pPr indent="-228600" lvl="6" marL="3200400" algn="l">
              <a:spcBef>
                <a:spcPts val="1000"/>
              </a:spcBef>
              <a:spcAft>
                <a:spcPts val="0"/>
              </a:spcAft>
              <a:buSzPts val="1120"/>
              <a:buNone/>
              <a:defRPr sz="1400">
                <a:solidFill>
                  <a:schemeClr val="lt1"/>
                </a:solidFill>
              </a:defRPr>
            </a:lvl7pPr>
            <a:lvl8pPr indent="-228600" lvl="7" marL="3657600" algn="l">
              <a:spcBef>
                <a:spcPts val="1000"/>
              </a:spcBef>
              <a:spcAft>
                <a:spcPts val="0"/>
              </a:spcAft>
              <a:buSzPts val="1120"/>
              <a:buNone/>
              <a:defRPr sz="1400">
                <a:solidFill>
                  <a:schemeClr val="lt1"/>
                </a:solidFill>
              </a:defRPr>
            </a:lvl8pPr>
            <a:lvl9pPr indent="-228600" lvl="8" marL="4114800" algn="l">
              <a:spcBef>
                <a:spcPts val="1000"/>
              </a:spcBef>
              <a:spcAft>
                <a:spcPts val="0"/>
              </a:spcAft>
              <a:buSzPts val="1120"/>
              <a:buNone/>
              <a:defRPr sz="1400">
                <a:solidFill>
                  <a:schemeClr val="lt1"/>
                </a:solidFill>
              </a:defRPr>
            </a:lvl9pPr>
          </a:lstStyle>
          <a:p/>
        </p:txBody>
      </p:sp>
      <p:sp>
        <p:nvSpPr>
          <p:cNvPr id="36" name="Google Shape;36;p24"/>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 name="Google Shape;37;p24"/>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24"/>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hu-HU"/>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tartalomrész" type="twoObj">
  <p:cSld name="TWO_OBJECTS">
    <p:spTree>
      <p:nvGrpSpPr>
        <p:cNvPr id="39" name="Shape 39"/>
        <p:cNvGrpSpPr/>
        <p:nvPr/>
      </p:nvGrpSpPr>
      <p:grpSpPr>
        <a:xfrm>
          <a:off x="0" y="0"/>
          <a:ext cx="0" cy="0"/>
          <a:chOff x="0" y="0"/>
          <a:chExt cx="0" cy="0"/>
        </a:xfrm>
      </p:grpSpPr>
      <p:sp>
        <p:nvSpPr>
          <p:cNvPr id="40" name="Google Shape;40;p25"/>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 name="Google Shape;41;p25"/>
          <p:cNvSpPr txBox="1"/>
          <p:nvPr>
            <p:ph idx="1" type="body"/>
          </p:nvPr>
        </p:nvSpPr>
        <p:spPr>
          <a:xfrm>
            <a:off x="1103312" y="2060575"/>
            <a:ext cx="4396339" cy="4195763"/>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sz="1800"/>
            </a:lvl1pPr>
            <a:lvl2pPr indent="-309880" lvl="1" marL="914400" algn="l">
              <a:spcBef>
                <a:spcPts val="1000"/>
              </a:spcBef>
              <a:spcAft>
                <a:spcPts val="0"/>
              </a:spcAft>
              <a:buSzPts val="1280"/>
              <a:buChar char="►"/>
              <a:defRPr sz="1600"/>
            </a:lvl2pPr>
            <a:lvl3pPr indent="-299719" lvl="2" marL="1371600" algn="l">
              <a:spcBef>
                <a:spcPts val="1000"/>
              </a:spcBef>
              <a:spcAft>
                <a:spcPts val="0"/>
              </a:spcAft>
              <a:buSzPts val="1120"/>
              <a:buChar char="►"/>
              <a:defRPr sz="1400"/>
            </a:lvl3pPr>
            <a:lvl4pPr indent="-289560" lvl="3" marL="1828800" algn="l">
              <a:spcBef>
                <a:spcPts val="1000"/>
              </a:spcBef>
              <a:spcAft>
                <a:spcPts val="0"/>
              </a:spcAft>
              <a:buSzPts val="960"/>
              <a:buChar char="►"/>
              <a:defRPr sz="1200"/>
            </a:lvl4pPr>
            <a:lvl5pPr indent="-289560" lvl="4" marL="2286000" algn="l">
              <a:spcBef>
                <a:spcPts val="1000"/>
              </a:spcBef>
              <a:spcAft>
                <a:spcPts val="0"/>
              </a:spcAft>
              <a:buSzPts val="960"/>
              <a:buChar char="►"/>
              <a:defRPr sz="1200"/>
            </a:lvl5pPr>
            <a:lvl6pPr indent="-289560" lvl="5" marL="2743200" algn="l">
              <a:spcBef>
                <a:spcPts val="1000"/>
              </a:spcBef>
              <a:spcAft>
                <a:spcPts val="0"/>
              </a:spcAft>
              <a:buSzPts val="960"/>
              <a:buChar char="►"/>
              <a:defRPr sz="1200"/>
            </a:lvl6pPr>
            <a:lvl7pPr indent="-289560" lvl="6" marL="3200400" algn="l">
              <a:spcBef>
                <a:spcPts val="1000"/>
              </a:spcBef>
              <a:spcAft>
                <a:spcPts val="0"/>
              </a:spcAft>
              <a:buSzPts val="960"/>
              <a:buChar char="►"/>
              <a:defRPr sz="1200"/>
            </a:lvl7pPr>
            <a:lvl8pPr indent="-289559" lvl="7" marL="3657600" algn="l">
              <a:spcBef>
                <a:spcPts val="1000"/>
              </a:spcBef>
              <a:spcAft>
                <a:spcPts val="0"/>
              </a:spcAft>
              <a:buSzPts val="960"/>
              <a:buChar char="►"/>
              <a:defRPr sz="1200"/>
            </a:lvl8pPr>
            <a:lvl9pPr indent="-289559" lvl="8" marL="4114800" algn="l">
              <a:spcBef>
                <a:spcPts val="1000"/>
              </a:spcBef>
              <a:spcAft>
                <a:spcPts val="0"/>
              </a:spcAft>
              <a:buSzPts val="960"/>
              <a:buChar char="►"/>
              <a:defRPr sz="1200"/>
            </a:lvl9pPr>
          </a:lstStyle>
          <a:p/>
        </p:txBody>
      </p:sp>
      <p:sp>
        <p:nvSpPr>
          <p:cNvPr id="42" name="Google Shape;42;p25"/>
          <p:cNvSpPr txBox="1"/>
          <p:nvPr>
            <p:ph idx="2" type="body"/>
          </p:nvPr>
        </p:nvSpPr>
        <p:spPr>
          <a:xfrm>
            <a:off x="5654493" y="2056092"/>
            <a:ext cx="4396341" cy="4200245"/>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sz="1800"/>
            </a:lvl1pPr>
            <a:lvl2pPr indent="-309880" lvl="1" marL="914400" algn="l">
              <a:spcBef>
                <a:spcPts val="1000"/>
              </a:spcBef>
              <a:spcAft>
                <a:spcPts val="0"/>
              </a:spcAft>
              <a:buSzPts val="1280"/>
              <a:buChar char="►"/>
              <a:defRPr sz="1600"/>
            </a:lvl2pPr>
            <a:lvl3pPr indent="-299719" lvl="2" marL="1371600" algn="l">
              <a:spcBef>
                <a:spcPts val="1000"/>
              </a:spcBef>
              <a:spcAft>
                <a:spcPts val="0"/>
              </a:spcAft>
              <a:buSzPts val="1120"/>
              <a:buChar char="►"/>
              <a:defRPr sz="1400"/>
            </a:lvl3pPr>
            <a:lvl4pPr indent="-289560" lvl="3" marL="1828800" algn="l">
              <a:spcBef>
                <a:spcPts val="1000"/>
              </a:spcBef>
              <a:spcAft>
                <a:spcPts val="0"/>
              </a:spcAft>
              <a:buSzPts val="960"/>
              <a:buChar char="►"/>
              <a:defRPr sz="1200"/>
            </a:lvl4pPr>
            <a:lvl5pPr indent="-289560" lvl="4" marL="2286000" algn="l">
              <a:spcBef>
                <a:spcPts val="1000"/>
              </a:spcBef>
              <a:spcAft>
                <a:spcPts val="0"/>
              </a:spcAft>
              <a:buSzPts val="960"/>
              <a:buChar char="►"/>
              <a:defRPr sz="1200"/>
            </a:lvl5pPr>
            <a:lvl6pPr indent="-289560" lvl="5" marL="2743200" algn="l">
              <a:spcBef>
                <a:spcPts val="1000"/>
              </a:spcBef>
              <a:spcAft>
                <a:spcPts val="0"/>
              </a:spcAft>
              <a:buSzPts val="960"/>
              <a:buChar char="►"/>
              <a:defRPr sz="1200"/>
            </a:lvl6pPr>
            <a:lvl7pPr indent="-289560" lvl="6" marL="3200400" algn="l">
              <a:spcBef>
                <a:spcPts val="1000"/>
              </a:spcBef>
              <a:spcAft>
                <a:spcPts val="0"/>
              </a:spcAft>
              <a:buSzPts val="960"/>
              <a:buChar char="►"/>
              <a:defRPr sz="1200"/>
            </a:lvl7pPr>
            <a:lvl8pPr indent="-289559" lvl="7" marL="3657600" algn="l">
              <a:spcBef>
                <a:spcPts val="1000"/>
              </a:spcBef>
              <a:spcAft>
                <a:spcPts val="0"/>
              </a:spcAft>
              <a:buSzPts val="960"/>
              <a:buChar char="►"/>
              <a:defRPr sz="1200"/>
            </a:lvl8pPr>
            <a:lvl9pPr indent="-289559" lvl="8" marL="4114800" algn="l">
              <a:spcBef>
                <a:spcPts val="1000"/>
              </a:spcBef>
              <a:spcAft>
                <a:spcPts val="0"/>
              </a:spcAft>
              <a:buSzPts val="960"/>
              <a:buChar char="►"/>
              <a:defRPr sz="1200"/>
            </a:lvl9pPr>
          </a:lstStyle>
          <a:p/>
        </p:txBody>
      </p:sp>
      <p:sp>
        <p:nvSpPr>
          <p:cNvPr id="43" name="Google Shape;43;p25"/>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 name="Google Shape;44;p25"/>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 name="Google Shape;45;p25"/>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hu-HU"/>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Összehasonlítás" type="twoTxTwoObj">
  <p:cSld name="TWO_OBJECTS_WITH_TEXT">
    <p:spTree>
      <p:nvGrpSpPr>
        <p:cNvPr id="46" name="Shape 46"/>
        <p:cNvGrpSpPr/>
        <p:nvPr/>
      </p:nvGrpSpPr>
      <p:grpSpPr>
        <a:xfrm>
          <a:off x="0" y="0"/>
          <a:ext cx="0" cy="0"/>
          <a:chOff x="0" y="0"/>
          <a:chExt cx="0" cy="0"/>
        </a:xfrm>
      </p:grpSpPr>
      <p:sp>
        <p:nvSpPr>
          <p:cNvPr id="47" name="Google Shape;47;p26"/>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lt2"/>
              </a:buClr>
              <a:buSzPts val="4200"/>
              <a:buFont typeface="Century Gothic"/>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26"/>
          <p:cNvSpPr txBox="1"/>
          <p:nvPr>
            <p:ph idx="1" type="body"/>
          </p:nvPr>
        </p:nvSpPr>
        <p:spPr>
          <a:xfrm>
            <a:off x="1103313" y="1905000"/>
            <a:ext cx="4396338" cy="576262"/>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None/>
              <a:defRPr b="0" sz="2400">
                <a:solidFill>
                  <a:schemeClr val="accent1"/>
                </a:solidFill>
              </a:defRPr>
            </a:lvl1pPr>
            <a:lvl2pPr indent="-228600" lvl="1" marL="914400" algn="l">
              <a:spcBef>
                <a:spcPts val="1000"/>
              </a:spcBef>
              <a:spcAft>
                <a:spcPts val="0"/>
              </a:spcAft>
              <a:buSzPts val="1600"/>
              <a:buNone/>
              <a:defRPr b="1" sz="2000"/>
            </a:lvl2pPr>
            <a:lvl3pPr indent="-228600" lvl="2" marL="1371600" algn="l">
              <a:spcBef>
                <a:spcPts val="1000"/>
              </a:spcBef>
              <a:spcAft>
                <a:spcPts val="0"/>
              </a:spcAft>
              <a:buSzPts val="1440"/>
              <a:buNone/>
              <a:defRPr b="1" sz="1800"/>
            </a:lvl3pPr>
            <a:lvl4pPr indent="-228600" lvl="3" marL="1828800" algn="l">
              <a:spcBef>
                <a:spcPts val="1000"/>
              </a:spcBef>
              <a:spcAft>
                <a:spcPts val="0"/>
              </a:spcAft>
              <a:buSzPts val="1280"/>
              <a:buNone/>
              <a:defRPr b="1" sz="1600"/>
            </a:lvl4pPr>
            <a:lvl5pPr indent="-228600" lvl="4" marL="2286000" algn="l">
              <a:spcBef>
                <a:spcPts val="1000"/>
              </a:spcBef>
              <a:spcAft>
                <a:spcPts val="0"/>
              </a:spcAft>
              <a:buSzPts val="1280"/>
              <a:buNone/>
              <a:defRPr b="1" sz="1600"/>
            </a:lvl5pPr>
            <a:lvl6pPr indent="-228600" lvl="5" marL="2743200" algn="l">
              <a:spcBef>
                <a:spcPts val="1000"/>
              </a:spcBef>
              <a:spcAft>
                <a:spcPts val="0"/>
              </a:spcAft>
              <a:buSzPts val="1280"/>
              <a:buNone/>
              <a:defRPr b="1" sz="1600"/>
            </a:lvl6pPr>
            <a:lvl7pPr indent="-228600" lvl="6" marL="3200400" algn="l">
              <a:spcBef>
                <a:spcPts val="1000"/>
              </a:spcBef>
              <a:spcAft>
                <a:spcPts val="0"/>
              </a:spcAft>
              <a:buSzPts val="1280"/>
              <a:buNone/>
              <a:defRPr b="1" sz="1600"/>
            </a:lvl7pPr>
            <a:lvl8pPr indent="-228600" lvl="7" marL="3657600" algn="l">
              <a:spcBef>
                <a:spcPts val="1000"/>
              </a:spcBef>
              <a:spcAft>
                <a:spcPts val="0"/>
              </a:spcAft>
              <a:buSzPts val="1280"/>
              <a:buNone/>
              <a:defRPr b="1" sz="1600"/>
            </a:lvl8pPr>
            <a:lvl9pPr indent="-228600" lvl="8" marL="4114800" algn="l">
              <a:spcBef>
                <a:spcPts val="1000"/>
              </a:spcBef>
              <a:spcAft>
                <a:spcPts val="0"/>
              </a:spcAft>
              <a:buSzPts val="1280"/>
              <a:buNone/>
              <a:defRPr b="1" sz="1600"/>
            </a:lvl9pPr>
          </a:lstStyle>
          <a:p/>
        </p:txBody>
      </p:sp>
      <p:sp>
        <p:nvSpPr>
          <p:cNvPr id="49" name="Google Shape;49;p26"/>
          <p:cNvSpPr txBox="1"/>
          <p:nvPr>
            <p:ph idx="2" type="body"/>
          </p:nvPr>
        </p:nvSpPr>
        <p:spPr>
          <a:xfrm>
            <a:off x="1103312" y="2514600"/>
            <a:ext cx="4396339" cy="3741738"/>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sz="1800"/>
            </a:lvl1pPr>
            <a:lvl2pPr indent="-309880" lvl="1" marL="914400" algn="l">
              <a:spcBef>
                <a:spcPts val="1000"/>
              </a:spcBef>
              <a:spcAft>
                <a:spcPts val="0"/>
              </a:spcAft>
              <a:buSzPts val="1280"/>
              <a:buChar char="►"/>
              <a:defRPr sz="1600"/>
            </a:lvl2pPr>
            <a:lvl3pPr indent="-299719" lvl="2" marL="1371600" algn="l">
              <a:spcBef>
                <a:spcPts val="1000"/>
              </a:spcBef>
              <a:spcAft>
                <a:spcPts val="0"/>
              </a:spcAft>
              <a:buSzPts val="1120"/>
              <a:buChar char="►"/>
              <a:defRPr sz="1400"/>
            </a:lvl3pPr>
            <a:lvl4pPr indent="-289560" lvl="3" marL="1828800" algn="l">
              <a:spcBef>
                <a:spcPts val="1000"/>
              </a:spcBef>
              <a:spcAft>
                <a:spcPts val="0"/>
              </a:spcAft>
              <a:buSzPts val="960"/>
              <a:buChar char="►"/>
              <a:defRPr sz="1200"/>
            </a:lvl4pPr>
            <a:lvl5pPr indent="-289560" lvl="4" marL="2286000" algn="l">
              <a:spcBef>
                <a:spcPts val="1000"/>
              </a:spcBef>
              <a:spcAft>
                <a:spcPts val="0"/>
              </a:spcAft>
              <a:buSzPts val="960"/>
              <a:buChar char="►"/>
              <a:defRPr sz="1200"/>
            </a:lvl5pPr>
            <a:lvl6pPr indent="-289560" lvl="5" marL="2743200" algn="l">
              <a:spcBef>
                <a:spcPts val="1000"/>
              </a:spcBef>
              <a:spcAft>
                <a:spcPts val="0"/>
              </a:spcAft>
              <a:buSzPts val="960"/>
              <a:buChar char="►"/>
              <a:defRPr sz="1200"/>
            </a:lvl6pPr>
            <a:lvl7pPr indent="-289560" lvl="6" marL="3200400" algn="l">
              <a:spcBef>
                <a:spcPts val="1000"/>
              </a:spcBef>
              <a:spcAft>
                <a:spcPts val="0"/>
              </a:spcAft>
              <a:buSzPts val="960"/>
              <a:buChar char="►"/>
              <a:defRPr sz="1200"/>
            </a:lvl7pPr>
            <a:lvl8pPr indent="-289559" lvl="7" marL="3657600" algn="l">
              <a:spcBef>
                <a:spcPts val="1000"/>
              </a:spcBef>
              <a:spcAft>
                <a:spcPts val="0"/>
              </a:spcAft>
              <a:buSzPts val="960"/>
              <a:buChar char="►"/>
              <a:defRPr sz="1200"/>
            </a:lvl8pPr>
            <a:lvl9pPr indent="-289559" lvl="8" marL="4114800" algn="l">
              <a:spcBef>
                <a:spcPts val="1000"/>
              </a:spcBef>
              <a:spcAft>
                <a:spcPts val="0"/>
              </a:spcAft>
              <a:buSzPts val="960"/>
              <a:buChar char="►"/>
              <a:defRPr sz="1200"/>
            </a:lvl9pPr>
          </a:lstStyle>
          <a:p/>
        </p:txBody>
      </p:sp>
      <p:sp>
        <p:nvSpPr>
          <p:cNvPr id="50" name="Google Shape;50;p26"/>
          <p:cNvSpPr txBox="1"/>
          <p:nvPr>
            <p:ph idx="3" type="body"/>
          </p:nvPr>
        </p:nvSpPr>
        <p:spPr>
          <a:xfrm>
            <a:off x="5654495" y="1905000"/>
            <a:ext cx="4396339" cy="576262"/>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None/>
              <a:defRPr b="0" sz="2400">
                <a:solidFill>
                  <a:schemeClr val="accent1"/>
                </a:solidFill>
              </a:defRPr>
            </a:lvl1pPr>
            <a:lvl2pPr indent="-228600" lvl="1" marL="914400" algn="l">
              <a:spcBef>
                <a:spcPts val="1000"/>
              </a:spcBef>
              <a:spcAft>
                <a:spcPts val="0"/>
              </a:spcAft>
              <a:buSzPts val="1600"/>
              <a:buNone/>
              <a:defRPr b="1" sz="2000"/>
            </a:lvl2pPr>
            <a:lvl3pPr indent="-228600" lvl="2" marL="1371600" algn="l">
              <a:spcBef>
                <a:spcPts val="1000"/>
              </a:spcBef>
              <a:spcAft>
                <a:spcPts val="0"/>
              </a:spcAft>
              <a:buSzPts val="1440"/>
              <a:buNone/>
              <a:defRPr b="1" sz="1800"/>
            </a:lvl3pPr>
            <a:lvl4pPr indent="-228600" lvl="3" marL="1828800" algn="l">
              <a:spcBef>
                <a:spcPts val="1000"/>
              </a:spcBef>
              <a:spcAft>
                <a:spcPts val="0"/>
              </a:spcAft>
              <a:buSzPts val="1280"/>
              <a:buNone/>
              <a:defRPr b="1" sz="1600"/>
            </a:lvl4pPr>
            <a:lvl5pPr indent="-228600" lvl="4" marL="2286000" algn="l">
              <a:spcBef>
                <a:spcPts val="1000"/>
              </a:spcBef>
              <a:spcAft>
                <a:spcPts val="0"/>
              </a:spcAft>
              <a:buSzPts val="1280"/>
              <a:buNone/>
              <a:defRPr b="1" sz="1600"/>
            </a:lvl5pPr>
            <a:lvl6pPr indent="-228600" lvl="5" marL="2743200" algn="l">
              <a:spcBef>
                <a:spcPts val="1000"/>
              </a:spcBef>
              <a:spcAft>
                <a:spcPts val="0"/>
              </a:spcAft>
              <a:buSzPts val="1280"/>
              <a:buNone/>
              <a:defRPr b="1" sz="1600"/>
            </a:lvl6pPr>
            <a:lvl7pPr indent="-228600" lvl="6" marL="3200400" algn="l">
              <a:spcBef>
                <a:spcPts val="1000"/>
              </a:spcBef>
              <a:spcAft>
                <a:spcPts val="0"/>
              </a:spcAft>
              <a:buSzPts val="1280"/>
              <a:buNone/>
              <a:defRPr b="1" sz="1600"/>
            </a:lvl7pPr>
            <a:lvl8pPr indent="-228600" lvl="7" marL="3657600" algn="l">
              <a:spcBef>
                <a:spcPts val="1000"/>
              </a:spcBef>
              <a:spcAft>
                <a:spcPts val="0"/>
              </a:spcAft>
              <a:buSzPts val="1280"/>
              <a:buNone/>
              <a:defRPr b="1" sz="1600"/>
            </a:lvl8pPr>
            <a:lvl9pPr indent="-228600" lvl="8" marL="4114800" algn="l">
              <a:spcBef>
                <a:spcPts val="1000"/>
              </a:spcBef>
              <a:spcAft>
                <a:spcPts val="0"/>
              </a:spcAft>
              <a:buSzPts val="1280"/>
              <a:buNone/>
              <a:defRPr b="1" sz="1600"/>
            </a:lvl9pPr>
          </a:lstStyle>
          <a:p/>
        </p:txBody>
      </p:sp>
      <p:sp>
        <p:nvSpPr>
          <p:cNvPr id="51" name="Google Shape;51;p26"/>
          <p:cNvSpPr txBox="1"/>
          <p:nvPr>
            <p:ph idx="4" type="body"/>
          </p:nvPr>
        </p:nvSpPr>
        <p:spPr>
          <a:xfrm>
            <a:off x="5654495" y="2514600"/>
            <a:ext cx="4396339" cy="3741738"/>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sz="1800"/>
            </a:lvl1pPr>
            <a:lvl2pPr indent="-309880" lvl="1" marL="914400" algn="l">
              <a:spcBef>
                <a:spcPts val="1000"/>
              </a:spcBef>
              <a:spcAft>
                <a:spcPts val="0"/>
              </a:spcAft>
              <a:buSzPts val="1280"/>
              <a:buChar char="►"/>
              <a:defRPr sz="1600"/>
            </a:lvl2pPr>
            <a:lvl3pPr indent="-299719" lvl="2" marL="1371600" algn="l">
              <a:spcBef>
                <a:spcPts val="1000"/>
              </a:spcBef>
              <a:spcAft>
                <a:spcPts val="0"/>
              </a:spcAft>
              <a:buSzPts val="1120"/>
              <a:buChar char="►"/>
              <a:defRPr sz="1400"/>
            </a:lvl3pPr>
            <a:lvl4pPr indent="-289560" lvl="3" marL="1828800" algn="l">
              <a:spcBef>
                <a:spcPts val="1000"/>
              </a:spcBef>
              <a:spcAft>
                <a:spcPts val="0"/>
              </a:spcAft>
              <a:buSzPts val="960"/>
              <a:buChar char="►"/>
              <a:defRPr sz="1200"/>
            </a:lvl4pPr>
            <a:lvl5pPr indent="-289560" lvl="4" marL="2286000" algn="l">
              <a:spcBef>
                <a:spcPts val="1000"/>
              </a:spcBef>
              <a:spcAft>
                <a:spcPts val="0"/>
              </a:spcAft>
              <a:buSzPts val="960"/>
              <a:buChar char="►"/>
              <a:defRPr sz="1200"/>
            </a:lvl5pPr>
            <a:lvl6pPr indent="-289560" lvl="5" marL="2743200" algn="l">
              <a:spcBef>
                <a:spcPts val="1000"/>
              </a:spcBef>
              <a:spcAft>
                <a:spcPts val="0"/>
              </a:spcAft>
              <a:buSzPts val="960"/>
              <a:buChar char="►"/>
              <a:defRPr sz="1200"/>
            </a:lvl6pPr>
            <a:lvl7pPr indent="-289560" lvl="6" marL="3200400" algn="l">
              <a:spcBef>
                <a:spcPts val="1000"/>
              </a:spcBef>
              <a:spcAft>
                <a:spcPts val="0"/>
              </a:spcAft>
              <a:buSzPts val="960"/>
              <a:buChar char="►"/>
              <a:defRPr sz="1200"/>
            </a:lvl7pPr>
            <a:lvl8pPr indent="-289559" lvl="7" marL="3657600" algn="l">
              <a:spcBef>
                <a:spcPts val="1000"/>
              </a:spcBef>
              <a:spcAft>
                <a:spcPts val="0"/>
              </a:spcAft>
              <a:buSzPts val="960"/>
              <a:buChar char="►"/>
              <a:defRPr sz="1200"/>
            </a:lvl8pPr>
            <a:lvl9pPr indent="-289559" lvl="8" marL="4114800" algn="l">
              <a:spcBef>
                <a:spcPts val="1000"/>
              </a:spcBef>
              <a:spcAft>
                <a:spcPts val="0"/>
              </a:spcAft>
              <a:buSzPts val="960"/>
              <a:buChar char="►"/>
              <a:defRPr sz="1200"/>
            </a:lvl9pPr>
          </a:lstStyle>
          <a:p/>
        </p:txBody>
      </p:sp>
      <p:sp>
        <p:nvSpPr>
          <p:cNvPr id="52" name="Google Shape;52;p26"/>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26"/>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 name="Google Shape;54;p26"/>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hu-HU"/>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sak cím" type="titleOnly">
  <p:cSld name="TITLE_ONLY">
    <p:spTree>
      <p:nvGrpSpPr>
        <p:cNvPr id="55" name="Shape 55"/>
        <p:cNvGrpSpPr/>
        <p:nvPr/>
      </p:nvGrpSpPr>
      <p:grpSpPr>
        <a:xfrm>
          <a:off x="0" y="0"/>
          <a:ext cx="0" cy="0"/>
          <a:chOff x="0" y="0"/>
          <a:chExt cx="0" cy="0"/>
        </a:xfrm>
      </p:grpSpPr>
      <p:sp>
        <p:nvSpPr>
          <p:cNvPr id="56" name="Google Shape;56;p27"/>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27"/>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 name="Google Shape;58;p27"/>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27"/>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hu-HU"/>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Üres" type="blank">
  <p:cSld name="BLANK">
    <p:spTree>
      <p:nvGrpSpPr>
        <p:cNvPr id="60" name="Shape 60"/>
        <p:cNvGrpSpPr/>
        <p:nvPr/>
      </p:nvGrpSpPr>
      <p:grpSpPr>
        <a:xfrm>
          <a:off x="0" y="0"/>
          <a:ext cx="0" cy="0"/>
          <a:chOff x="0" y="0"/>
          <a:chExt cx="0" cy="0"/>
        </a:xfrm>
      </p:grpSpPr>
      <p:sp>
        <p:nvSpPr>
          <p:cNvPr id="61" name="Google Shape;61;p28"/>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 name="Google Shape;62;p28"/>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28"/>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hu-HU"/>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rtalomrész képaláírással" type="objTx">
  <p:cSld name="OBJECT_WITH_CAPTION_TEXT">
    <p:spTree>
      <p:nvGrpSpPr>
        <p:cNvPr id="64" name="Shape 64"/>
        <p:cNvGrpSpPr/>
        <p:nvPr/>
      </p:nvGrpSpPr>
      <p:grpSpPr>
        <a:xfrm>
          <a:off x="0" y="0"/>
          <a:ext cx="0" cy="0"/>
          <a:chOff x="0" y="0"/>
          <a:chExt cx="0" cy="0"/>
        </a:xfrm>
      </p:grpSpPr>
      <p:sp>
        <p:nvSpPr>
          <p:cNvPr id="65" name="Google Shape;65;p29"/>
          <p:cNvSpPr txBox="1"/>
          <p:nvPr>
            <p:ph type="title"/>
          </p:nvPr>
        </p:nvSpPr>
        <p:spPr>
          <a:xfrm>
            <a:off x="1154954" y="1447800"/>
            <a:ext cx="3401064" cy="14478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lt2"/>
              </a:buClr>
              <a:buSzPts val="2400"/>
              <a:buFont typeface="Century Gothic"/>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29"/>
          <p:cNvSpPr txBox="1"/>
          <p:nvPr>
            <p:ph idx="1" type="body"/>
          </p:nvPr>
        </p:nvSpPr>
        <p:spPr>
          <a:xfrm>
            <a:off x="4784616" y="1447800"/>
            <a:ext cx="5195997" cy="4572000"/>
          </a:xfrm>
          <a:prstGeom prst="rect">
            <a:avLst/>
          </a:prstGeom>
          <a:noFill/>
          <a:ln>
            <a:noFill/>
          </a:ln>
        </p:spPr>
        <p:txBody>
          <a:bodyPr anchorCtr="0" anchor="ctr" bIns="45700" lIns="91425" spcFirstLastPara="1" rIns="91425" wrap="square" tIns="45700">
            <a:normAutofit/>
          </a:bodyPr>
          <a:lstStyle>
            <a:lvl1pPr indent="-330200" lvl="0" marL="457200" algn="l">
              <a:spcBef>
                <a:spcPts val="1000"/>
              </a:spcBef>
              <a:spcAft>
                <a:spcPts val="0"/>
              </a:spcAft>
              <a:buSzPts val="1600"/>
              <a:buChar char="►"/>
              <a:defRPr sz="2000"/>
            </a:lvl1pPr>
            <a:lvl2pPr indent="-320040" lvl="1" marL="914400" algn="l">
              <a:spcBef>
                <a:spcPts val="1000"/>
              </a:spcBef>
              <a:spcAft>
                <a:spcPts val="0"/>
              </a:spcAft>
              <a:buSzPts val="1440"/>
              <a:buChar char="►"/>
              <a:defRPr sz="1800"/>
            </a:lvl2pPr>
            <a:lvl3pPr indent="-309880" lvl="2" marL="1371600" algn="l">
              <a:spcBef>
                <a:spcPts val="1000"/>
              </a:spcBef>
              <a:spcAft>
                <a:spcPts val="0"/>
              </a:spcAft>
              <a:buSzPts val="1280"/>
              <a:buChar char="►"/>
              <a:defRPr sz="1600"/>
            </a:lvl3pPr>
            <a:lvl4pPr indent="-299719" lvl="3" marL="1828800" algn="l">
              <a:spcBef>
                <a:spcPts val="1000"/>
              </a:spcBef>
              <a:spcAft>
                <a:spcPts val="0"/>
              </a:spcAft>
              <a:buSzPts val="1120"/>
              <a:buChar char="►"/>
              <a:defRPr sz="1400"/>
            </a:lvl4pPr>
            <a:lvl5pPr indent="-299720" lvl="4" marL="2286000" algn="l">
              <a:spcBef>
                <a:spcPts val="1000"/>
              </a:spcBef>
              <a:spcAft>
                <a:spcPts val="0"/>
              </a:spcAft>
              <a:buSzPts val="1120"/>
              <a:buChar char="►"/>
              <a:defRPr sz="1400"/>
            </a:lvl5pPr>
            <a:lvl6pPr indent="-299720" lvl="5" marL="2743200" algn="l">
              <a:spcBef>
                <a:spcPts val="1000"/>
              </a:spcBef>
              <a:spcAft>
                <a:spcPts val="0"/>
              </a:spcAft>
              <a:buSzPts val="1120"/>
              <a:buChar char="►"/>
              <a:defRPr sz="1400"/>
            </a:lvl6pPr>
            <a:lvl7pPr indent="-299720" lvl="6" marL="3200400" algn="l">
              <a:spcBef>
                <a:spcPts val="1000"/>
              </a:spcBef>
              <a:spcAft>
                <a:spcPts val="0"/>
              </a:spcAft>
              <a:buSzPts val="1120"/>
              <a:buChar char="►"/>
              <a:defRPr sz="1400"/>
            </a:lvl7pPr>
            <a:lvl8pPr indent="-299720" lvl="7" marL="3657600" algn="l">
              <a:spcBef>
                <a:spcPts val="1000"/>
              </a:spcBef>
              <a:spcAft>
                <a:spcPts val="0"/>
              </a:spcAft>
              <a:buSzPts val="1120"/>
              <a:buChar char="►"/>
              <a:defRPr sz="1400"/>
            </a:lvl8pPr>
            <a:lvl9pPr indent="-299720" lvl="8" marL="4114800" algn="l">
              <a:spcBef>
                <a:spcPts val="1000"/>
              </a:spcBef>
              <a:spcAft>
                <a:spcPts val="0"/>
              </a:spcAft>
              <a:buSzPts val="1120"/>
              <a:buChar char="►"/>
              <a:defRPr sz="1400"/>
            </a:lvl9pPr>
          </a:lstStyle>
          <a:p/>
        </p:txBody>
      </p:sp>
      <p:sp>
        <p:nvSpPr>
          <p:cNvPr id="67" name="Google Shape;67;p29"/>
          <p:cNvSpPr txBox="1"/>
          <p:nvPr>
            <p:ph idx="2" type="body"/>
          </p:nvPr>
        </p:nvSpPr>
        <p:spPr>
          <a:xfrm>
            <a:off x="1154954" y="3129280"/>
            <a:ext cx="3401063" cy="2895599"/>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120"/>
              <a:buNone/>
              <a:defRPr sz="14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68" name="Google Shape;68;p29"/>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 name="Google Shape;69;p29"/>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29"/>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hu-HU"/>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ép képaláírással" type="picTx">
  <p:cSld name="PICTURE_WITH_CAPTION_TEXT">
    <p:spTree>
      <p:nvGrpSpPr>
        <p:cNvPr id="71" name="Shape 71"/>
        <p:cNvGrpSpPr/>
        <p:nvPr/>
      </p:nvGrpSpPr>
      <p:grpSpPr>
        <a:xfrm>
          <a:off x="0" y="0"/>
          <a:ext cx="0" cy="0"/>
          <a:chOff x="0" y="0"/>
          <a:chExt cx="0" cy="0"/>
        </a:xfrm>
      </p:grpSpPr>
      <p:sp>
        <p:nvSpPr>
          <p:cNvPr id="72" name="Google Shape;72;p30"/>
          <p:cNvSpPr txBox="1"/>
          <p:nvPr>
            <p:ph type="title"/>
          </p:nvPr>
        </p:nvSpPr>
        <p:spPr>
          <a:xfrm>
            <a:off x="1153907" y="1854192"/>
            <a:ext cx="5092906" cy="157480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lt2"/>
              </a:buClr>
              <a:buSzPts val="3600"/>
              <a:buFont typeface="Century Gothic"/>
              <a:buNone/>
              <a:defRPr b="0" sz="36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30"/>
          <p:cNvSpPr/>
          <p:nvPr>
            <p:ph idx="2" type="pic"/>
          </p:nvPr>
        </p:nvSpPr>
        <p:spPr>
          <a:xfrm>
            <a:off x="6949546" y="1143000"/>
            <a:ext cx="3200400" cy="4572000"/>
          </a:xfrm>
          <a:prstGeom prst="roundRect">
            <a:avLst>
              <a:gd fmla="val 1858" name="adj"/>
            </a:avLst>
          </a:prstGeom>
          <a:noFill/>
          <a:ln>
            <a:noFill/>
          </a:ln>
          <a:effectLst>
            <a:outerShdw blurRad="50800" rotWithShape="0" algn="tl" dir="5400000" dist="50800">
              <a:srgbClr val="000000">
                <a:alpha val="42745"/>
              </a:srgbClr>
            </a:outerShdw>
          </a:effectLst>
        </p:spPr>
      </p:sp>
      <p:sp>
        <p:nvSpPr>
          <p:cNvPr id="74" name="Google Shape;74;p30"/>
          <p:cNvSpPr txBox="1"/>
          <p:nvPr>
            <p:ph idx="1" type="body"/>
          </p:nvPr>
        </p:nvSpPr>
        <p:spPr>
          <a:xfrm>
            <a:off x="1154954" y="3657600"/>
            <a:ext cx="5084979" cy="1371600"/>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120"/>
              <a:buNone/>
              <a:defRPr sz="14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75" name="Google Shape;75;p30"/>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30"/>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30"/>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hu-HU"/>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15.xml"/><Relationship Id="rId11" Type="http://schemas.openxmlformats.org/officeDocument/2006/relationships/slideLayout" Target="../slideLayouts/slideLayout6.xml"/><Relationship Id="rId22" Type="http://schemas.openxmlformats.org/officeDocument/2006/relationships/slideLayout" Target="../slideLayouts/slideLayout17.xml"/><Relationship Id="rId10" Type="http://schemas.openxmlformats.org/officeDocument/2006/relationships/slideLayout" Target="../slideLayouts/slideLayout5.xml"/><Relationship Id="rId21" Type="http://schemas.openxmlformats.org/officeDocument/2006/relationships/slideLayout" Target="../slideLayouts/slideLayout16.xml"/><Relationship Id="rId13" Type="http://schemas.openxmlformats.org/officeDocument/2006/relationships/slideLayout" Target="../slideLayouts/slideLayout8.xml"/><Relationship Id="rId12" Type="http://schemas.openxmlformats.org/officeDocument/2006/relationships/slideLayout" Target="../slideLayouts/slideLayout7.xml"/><Relationship Id="rId23" Type="http://schemas.openxmlformats.org/officeDocument/2006/relationships/theme" Target="../theme/theme1.xml"/><Relationship Id="rId1" Type="http://schemas.openxmlformats.org/officeDocument/2006/relationships/image" Target="../media/image4.png"/><Relationship Id="rId2" Type="http://schemas.openxmlformats.org/officeDocument/2006/relationships/image" Target="../media/image3.png"/><Relationship Id="rId3" Type="http://schemas.openxmlformats.org/officeDocument/2006/relationships/image" Target="../media/image1.png"/><Relationship Id="rId4" Type="http://schemas.openxmlformats.org/officeDocument/2006/relationships/image" Target="../media/image2.png"/><Relationship Id="rId9" Type="http://schemas.openxmlformats.org/officeDocument/2006/relationships/slideLayout" Target="../slideLayouts/slideLayout4.xml"/><Relationship Id="rId15" Type="http://schemas.openxmlformats.org/officeDocument/2006/relationships/slideLayout" Target="../slideLayouts/slideLayout10.xml"/><Relationship Id="rId14" Type="http://schemas.openxmlformats.org/officeDocument/2006/relationships/slideLayout" Target="../slideLayouts/slideLayout9.xml"/><Relationship Id="rId17" Type="http://schemas.openxmlformats.org/officeDocument/2006/relationships/slideLayout" Target="../slideLayouts/slideLayout12.xml"/><Relationship Id="rId16" Type="http://schemas.openxmlformats.org/officeDocument/2006/relationships/slideLayout" Target="../slideLayouts/slideLayout11.xml"/><Relationship Id="rId5" Type="http://schemas.openxmlformats.org/officeDocument/2006/relationships/image" Target="../media/image5.png"/><Relationship Id="rId19" Type="http://schemas.openxmlformats.org/officeDocument/2006/relationships/slideLayout" Target="../slideLayouts/slideLayout14.xml"/><Relationship Id="rId6" Type="http://schemas.openxmlformats.org/officeDocument/2006/relationships/slideLayout" Target="../slideLayouts/slideLayout1.xml"/><Relationship Id="rId18" Type="http://schemas.openxmlformats.org/officeDocument/2006/relationships/slideLayout" Target="../slideLayouts/slideLayout13.xml"/><Relationship Id="rId7" Type="http://schemas.openxmlformats.org/officeDocument/2006/relationships/slideLayout" Target="../slideLayouts/slideLayout2.xml"/><Relationship Id="rId8"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9" name="Shape 9"/>
        <p:cNvGrpSpPr/>
        <p:nvPr/>
      </p:nvGrpSpPr>
      <p:grpSpPr>
        <a:xfrm>
          <a:off x="0" y="0"/>
          <a:ext cx="0" cy="0"/>
          <a:chOff x="0" y="0"/>
          <a:chExt cx="0" cy="0"/>
        </a:xfrm>
      </p:grpSpPr>
      <p:pic>
        <p:nvPicPr>
          <p:cNvPr id="10" name="Google Shape;10;p21"/>
          <p:cNvPicPr preferRelativeResize="0"/>
          <p:nvPr/>
        </p:nvPicPr>
        <p:blipFill rotWithShape="1">
          <a:blip r:embed="rId2">
            <a:alphaModFix/>
          </a:blip>
          <a:srcRect b="0" l="3613" r="0" t="0"/>
          <a:stretch/>
        </p:blipFill>
        <p:spPr>
          <a:xfrm>
            <a:off x="0" y="2669685"/>
            <a:ext cx="4037012" cy="4188315"/>
          </a:xfrm>
          <a:prstGeom prst="rect">
            <a:avLst/>
          </a:prstGeom>
          <a:noFill/>
          <a:ln>
            <a:noFill/>
          </a:ln>
        </p:spPr>
      </p:pic>
      <p:pic>
        <p:nvPicPr>
          <p:cNvPr id="11" name="Google Shape;11;p21"/>
          <p:cNvPicPr preferRelativeResize="0"/>
          <p:nvPr/>
        </p:nvPicPr>
        <p:blipFill rotWithShape="1">
          <a:blip r:embed="rId3">
            <a:alphaModFix/>
          </a:blip>
          <a:srcRect b="0" l="35640" r="0" t="0"/>
          <a:stretch/>
        </p:blipFill>
        <p:spPr>
          <a:xfrm>
            <a:off x="0" y="2892347"/>
            <a:ext cx="1522412" cy="2365453"/>
          </a:xfrm>
          <a:prstGeom prst="rect">
            <a:avLst/>
          </a:prstGeom>
          <a:noFill/>
          <a:ln>
            <a:noFill/>
          </a:ln>
        </p:spPr>
      </p:pic>
      <p:sp>
        <p:nvSpPr>
          <p:cNvPr id="12" name="Google Shape;12;p21"/>
          <p:cNvSpPr/>
          <p:nvPr/>
        </p:nvSpPr>
        <p:spPr>
          <a:xfrm>
            <a:off x="8609012" y="1676400"/>
            <a:ext cx="2819400" cy="2819400"/>
          </a:xfrm>
          <a:prstGeom prst="ellipse">
            <a:avLst/>
          </a:prstGeom>
          <a:gradFill>
            <a:gsLst>
              <a:gs pos="0">
                <a:srgbClr val="78C4F1">
                  <a:alpha val="6666"/>
                </a:srgbClr>
              </a:gs>
              <a:gs pos="36000">
                <a:srgbClr val="78C4F1">
                  <a:alpha val="5882"/>
                </a:srgbClr>
              </a:gs>
              <a:gs pos="69000">
                <a:srgbClr val="78C4F1">
                  <a:alpha val="0"/>
                </a:srgbClr>
              </a:gs>
              <a:gs pos="100000">
                <a:srgbClr val="78C4F1">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 name="Google Shape;13;p21"/>
          <p:cNvPicPr preferRelativeResize="0"/>
          <p:nvPr/>
        </p:nvPicPr>
        <p:blipFill rotWithShape="1">
          <a:blip r:embed="rId4">
            <a:alphaModFix/>
          </a:blip>
          <a:srcRect b="0" l="0" r="0" t="28812"/>
          <a:stretch/>
        </p:blipFill>
        <p:spPr>
          <a:xfrm>
            <a:off x="7999412" y="0"/>
            <a:ext cx="1603387" cy="1141407"/>
          </a:xfrm>
          <a:prstGeom prst="rect">
            <a:avLst/>
          </a:prstGeom>
          <a:noFill/>
          <a:ln>
            <a:noFill/>
          </a:ln>
        </p:spPr>
      </p:pic>
      <p:pic>
        <p:nvPicPr>
          <p:cNvPr id="14" name="Google Shape;14;p21"/>
          <p:cNvPicPr preferRelativeResize="0"/>
          <p:nvPr/>
        </p:nvPicPr>
        <p:blipFill rotWithShape="1">
          <a:blip r:embed="rId5">
            <a:alphaModFix/>
          </a:blip>
          <a:srcRect b="23320" l="0" r="0" t="0"/>
          <a:stretch/>
        </p:blipFill>
        <p:spPr>
          <a:xfrm>
            <a:off x="8609012" y="6096000"/>
            <a:ext cx="993734" cy="762000"/>
          </a:xfrm>
          <a:prstGeom prst="rect">
            <a:avLst/>
          </a:prstGeom>
          <a:noFill/>
          <a:ln>
            <a:noFill/>
          </a:ln>
        </p:spPr>
      </p:pic>
      <p:sp>
        <p:nvSpPr>
          <p:cNvPr id="15" name="Google Shape;15;p21"/>
          <p:cNvSpPr/>
          <p:nvPr/>
        </p:nvSpPr>
        <p:spPr>
          <a:xfrm>
            <a:off x="10437812" y="0"/>
            <a:ext cx="685800" cy="114300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1"/>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Clr>
                <a:schemeClr val="lt2"/>
              </a:buClr>
              <a:buSzPts val="4200"/>
              <a:buFont typeface="Century Gothic"/>
              <a:buNone/>
              <a:defRPr b="0" i="0" sz="4200" u="none" cap="none" strike="noStrike">
                <a:solidFill>
                  <a:schemeClr val="lt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2"/>
                </a:solidFill>
              </a:defRPr>
            </a:lvl2pPr>
            <a:lvl3pPr lvl="2" marR="0" rtl="0" algn="l">
              <a:spcBef>
                <a:spcPts val="0"/>
              </a:spcBef>
              <a:spcAft>
                <a:spcPts val="0"/>
              </a:spcAft>
              <a:buSzPts val="1400"/>
              <a:buNone/>
              <a:defRPr b="0" i="0" sz="1800" u="none" cap="none" strike="noStrike">
                <a:solidFill>
                  <a:schemeClr val="lt2"/>
                </a:solidFill>
              </a:defRPr>
            </a:lvl3pPr>
            <a:lvl4pPr lvl="3" marR="0" rtl="0" algn="l">
              <a:spcBef>
                <a:spcPts val="0"/>
              </a:spcBef>
              <a:spcAft>
                <a:spcPts val="0"/>
              </a:spcAft>
              <a:buSzPts val="1400"/>
              <a:buNone/>
              <a:defRPr b="0" i="0" sz="1800" u="none" cap="none" strike="noStrike">
                <a:solidFill>
                  <a:schemeClr val="lt2"/>
                </a:solidFill>
              </a:defRPr>
            </a:lvl4pPr>
            <a:lvl5pPr lvl="4" marR="0" rtl="0" algn="l">
              <a:spcBef>
                <a:spcPts val="0"/>
              </a:spcBef>
              <a:spcAft>
                <a:spcPts val="0"/>
              </a:spcAft>
              <a:buSzPts val="1400"/>
              <a:buNone/>
              <a:defRPr b="0" i="0" sz="1800" u="none" cap="none" strike="noStrike">
                <a:solidFill>
                  <a:schemeClr val="lt2"/>
                </a:solidFill>
              </a:defRPr>
            </a:lvl5pPr>
            <a:lvl6pPr lvl="5" marR="0" rtl="0" algn="l">
              <a:spcBef>
                <a:spcPts val="0"/>
              </a:spcBef>
              <a:spcAft>
                <a:spcPts val="0"/>
              </a:spcAft>
              <a:buSzPts val="1400"/>
              <a:buNone/>
              <a:defRPr b="0" i="0" sz="1800" u="none" cap="none" strike="noStrike">
                <a:solidFill>
                  <a:schemeClr val="lt2"/>
                </a:solidFill>
              </a:defRPr>
            </a:lvl6pPr>
            <a:lvl7pPr lvl="6" marR="0" rtl="0" algn="l">
              <a:spcBef>
                <a:spcPts val="0"/>
              </a:spcBef>
              <a:spcAft>
                <a:spcPts val="0"/>
              </a:spcAft>
              <a:buSzPts val="1400"/>
              <a:buNone/>
              <a:defRPr b="0" i="0" sz="1800" u="none" cap="none" strike="noStrike">
                <a:solidFill>
                  <a:schemeClr val="lt2"/>
                </a:solidFill>
              </a:defRPr>
            </a:lvl7pPr>
            <a:lvl8pPr lvl="7" marR="0" rtl="0" algn="l">
              <a:spcBef>
                <a:spcPts val="0"/>
              </a:spcBef>
              <a:spcAft>
                <a:spcPts val="0"/>
              </a:spcAft>
              <a:buSzPts val="1400"/>
              <a:buNone/>
              <a:defRPr b="0" i="0" sz="1800" u="none" cap="none" strike="noStrike">
                <a:solidFill>
                  <a:schemeClr val="lt2"/>
                </a:solidFill>
              </a:defRPr>
            </a:lvl8pPr>
            <a:lvl9pPr lvl="8" marR="0" rtl="0" algn="l">
              <a:spcBef>
                <a:spcPts val="0"/>
              </a:spcBef>
              <a:spcAft>
                <a:spcPts val="0"/>
              </a:spcAft>
              <a:buSzPts val="1400"/>
              <a:buNone/>
              <a:defRPr b="0" i="0" sz="1800" u="none" cap="none" strike="noStrike">
                <a:solidFill>
                  <a:schemeClr val="lt2"/>
                </a:solidFill>
              </a:defRPr>
            </a:lvl9pPr>
          </a:lstStyle>
          <a:p/>
        </p:txBody>
      </p:sp>
      <p:sp>
        <p:nvSpPr>
          <p:cNvPr id="17" name="Google Shape;17;p21"/>
          <p:cNvSpPr txBox="1"/>
          <p:nvPr>
            <p:ph idx="1" type="body"/>
          </p:nvPr>
        </p:nvSpPr>
        <p:spPr>
          <a:xfrm>
            <a:off x="1103312" y="2052918"/>
            <a:ext cx="8946541" cy="4195481"/>
          </a:xfrm>
          <a:prstGeom prst="rect">
            <a:avLst/>
          </a:prstGeom>
          <a:noFill/>
          <a:ln>
            <a:noFill/>
          </a:ln>
        </p:spPr>
        <p:txBody>
          <a:bodyPr anchorCtr="0" anchor="t" bIns="45700" lIns="91425" spcFirstLastPara="1" rIns="91425" wrap="square" tIns="45700">
            <a:normAutofit/>
          </a:bodyPr>
          <a:lstStyle>
            <a:lvl1pPr indent="-330200" lvl="0" marL="457200" marR="0" rtl="0" algn="l">
              <a:spcBef>
                <a:spcPts val="1000"/>
              </a:spcBef>
              <a:spcAft>
                <a:spcPts val="0"/>
              </a:spcAft>
              <a:buClr>
                <a:schemeClr val="accent1"/>
              </a:buClr>
              <a:buSzPts val="1600"/>
              <a:buFont typeface="Noto Sans Symbols"/>
              <a:buChar char="►"/>
              <a:defRPr b="0" i="0" sz="2000" u="none" cap="none" strike="noStrike">
                <a:solidFill>
                  <a:schemeClr val="lt1"/>
                </a:solidFill>
                <a:latin typeface="Century Gothic"/>
                <a:ea typeface="Century Gothic"/>
                <a:cs typeface="Century Gothic"/>
                <a:sym typeface="Century Gothic"/>
              </a:defRPr>
            </a:lvl1pPr>
            <a:lvl2pPr indent="-320040" lvl="1" marL="914400" marR="0" rtl="0" algn="l">
              <a:spcBef>
                <a:spcPts val="1000"/>
              </a:spcBef>
              <a:spcAft>
                <a:spcPts val="0"/>
              </a:spcAft>
              <a:buClr>
                <a:schemeClr val="accent1"/>
              </a:buClr>
              <a:buSzPts val="1440"/>
              <a:buFont typeface="Noto Sans Symbols"/>
              <a:buChar char="►"/>
              <a:defRPr b="0" i="0" sz="1800" u="none" cap="none" strike="noStrike">
                <a:solidFill>
                  <a:schemeClr val="lt1"/>
                </a:solidFill>
                <a:latin typeface="Century Gothic"/>
                <a:ea typeface="Century Gothic"/>
                <a:cs typeface="Century Gothic"/>
                <a:sym typeface="Century Gothic"/>
              </a:defRPr>
            </a:lvl2pPr>
            <a:lvl3pPr indent="-309880" lvl="2" marL="1371600" marR="0" rtl="0" algn="l">
              <a:spcBef>
                <a:spcPts val="1000"/>
              </a:spcBef>
              <a:spcAft>
                <a:spcPts val="0"/>
              </a:spcAft>
              <a:buClr>
                <a:schemeClr val="accent1"/>
              </a:buClr>
              <a:buSzPts val="1280"/>
              <a:buFont typeface="Noto Sans Symbols"/>
              <a:buChar char="►"/>
              <a:defRPr b="0" i="0" sz="1600" u="none" cap="none" strike="noStrike">
                <a:solidFill>
                  <a:schemeClr val="lt1"/>
                </a:solidFill>
                <a:latin typeface="Century Gothic"/>
                <a:ea typeface="Century Gothic"/>
                <a:cs typeface="Century Gothic"/>
                <a:sym typeface="Century Gothic"/>
              </a:defRPr>
            </a:lvl3pPr>
            <a:lvl4pPr indent="-299719" lvl="3" marL="1828800" marR="0" rtl="0" algn="l">
              <a:spcBef>
                <a:spcPts val="1000"/>
              </a:spcBef>
              <a:spcAft>
                <a:spcPts val="0"/>
              </a:spcAft>
              <a:buClr>
                <a:schemeClr val="accent1"/>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4pPr>
            <a:lvl5pPr indent="-299720" lvl="4" marL="2286000" marR="0" rtl="0" algn="l">
              <a:spcBef>
                <a:spcPts val="1000"/>
              </a:spcBef>
              <a:spcAft>
                <a:spcPts val="0"/>
              </a:spcAft>
              <a:buClr>
                <a:schemeClr val="accent1"/>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5pPr>
            <a:lvl6pPr indent="-299720" lvl="5" marL="2743200" marR="0" rtl="0" algn="l">
              <a:spcBef>
                <a:spcPts val="1000"/>
              </a:spcBef>
              <a:spcAft>
                <a:spcPts val="0"/>
              </a:spcAft>
              <a:buClr>
                <a:schemeClr val="accent1"/>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6pPr>
            <a:lvl7pPr indent="-299720" lvl="6" marL="3200400" marR="0" rtl="0" algn="l">
              <a:spcBef>
                <a:spcPts val="1000"/>
              </a:spcBef>
              <a:spcAft>
                <a:spcPts val="0"/>
              </a:spcAft>
              <a:buClr>
                <a:schemeClr val="accent1"/>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7pPr>
            <a:lvl8pPr indent="-299720" lvl="7" marL="3657600" marR="0" rtl="0" algn="l">
              <a:spcBef>
                <a:spcPts val="1000"/>
              </a:spcBef>
              <a:spcAft>
                <a:spcPts val="0"/>
              </a:spcAft>
              <a:buClr>
                <a:schemeClr val="accent1"/>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8pPr>
            <a:lvl9pPr indent="-299720" lvl="8" marL="4114800" marR="0" rtl="0" algn="l">
              <a:spcBef>
                <a:spcPts val="1000"/>
              </a:spcBef>
              <a:spcAft>
                <a:spcPts val="0"/>
              </a:spcAft>
              <a:buClr>
                <a:schemeClr val="accent1"/>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9pPr>
          </a:lstStyle>
          <a:p/>
        </p:txBody>
      </p:sp>
      <p:sp>
        <p:nvSpPr>
          <p:cNvPr id="18" name="Google Shape;18;p21"/>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100" u="none" cap="none" strike="noStrike">
                <a:solidFill>
                  <a:schemeClr val="lt1"/>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19" name="Google Shape;19;p21"/>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100" u="none" cap="none" strike="noStrike">
                <a:solidFill>
                  <a:schemeClr val="lt1"/>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20" name="Google Shape;20;p21"/>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marR="0" rtl="0" algn="ctr">
              <a:spcBef>
                <a:spcPts val="0"/>
              </a:spcBef>
              <a:buNone/>
              <a:defRPr b="0" i="0" sz="2800" u="none" cap="none" strike="noStrike">
                <a:solidFill>
                  <a:schemeClr val="lt1"/>
                </a:solidFill>
                <a:latin typeface="Century Gothic"/>
                <a:ea typeface="Century Gothic"/>
                <a:cs typeface="Century Gothic"/>
                <a:sym typeface="Century Gothic"/>
              </a:defRPr>
            </a:lvl1pPr>
            <a:lvl2pPr indent="0" lvl="1" marL="0" marR="0" rtl="0" algn="ctr">
              <a:spcBef>
                <a:spcPts val="0"/>
              </a:spcBef>
              <a:buNone/>
              <a:defRPr b="0" i="0" sz="2800" u="none" cap="none" strike="noStrike">
                <a:solidFill>
                  <a:schemeClr val="lt1"/>
                </a:solidFill>
                <a:latin typeface="Century Gothic"/>
                <a:ea typeface="Century Gothic"/>
                <a:cs typeface="Century Gothic"/>
                <a:sym typeface="Century Gothic"/>
              </a:defRPr>
            </a:lvl2pPr>
            <a:lvl3pPr indent="0" lvl="2" marL="0" marR="0" rtl="0" algn="ctr">
              <a:spcBef>
                <a:spcPts val="0"/>
              </a:spcBef>
              <a:buNone/>
              <a:defRPr b="0" i="0" sz="2800" u="none" cap="none" strike="noStrike">
                <a:solidFill>
                  <a:schemeClr val="lt1"/>
                </a:solidFill>
                <a:latin typeface="Century Gothic"/>
                <a:ea typeface="Century Gothic"/>
                <a:cs typeface="Century Gothic"/>
                <a:sym typeface="Century Gothic"/>
              </a:defRPr>
            </a:lvl3pPr>
            <a:lvl4pPr indent="0" lvl="3" marL="0" marR="0" rtl="0" algn="ctr">
              <a:spcBef>
                <a:spcPts val="0"/>
              </a:spcBef>
              <a:buNone/>
              <a:defRPr b="0" i="0" sz="2800" u="none" cap="none" strike="noStrike">
                <a:solidFill>
                  <a:schemeClr val="lt1"/>
                </a:solidFill>
                <a:latin typeface="Century Gothic"/>
                <a:ea typeface="Century Gothic"/>
                <a:cs typeface="Century Gothic"/>
                <a:sym typeface="Century Gothic"/>
              </a:defRPr>
            </a:lvl4pPr>
            <a:lvl5pPr indent="0" lvl="4" marL="0" marR="0" rtl="0" algn="ctr">
              <a:spcBef>
                <a:spcPts val="0"/>
              </a:spcBef>
              <a:buNone/>
              <a:defRPr b="0" i="0" sz="2800" u="none" cap="none" strike="noStrike">
                <a:solidFill>
                  <a:schemeClr val="lt1"/>
                </a:solidFill>
                <a:latin typeface="Century Gothic"/>
                <a:ea typeface="Century Gothic"/>
                <a:cs typeface="Century Gothic"/>
                <a:sym typeface="Century Gothic"/>
              </a:defRPr>
            </a:lvl5pPr>
            <a:lvl6pPr indent="0" lvl="5" marL="0" marR="0" rtl="0" algn="ctr">
              <a:spcBef>
                <a:spcPts val="0"/>
              </a:spcBef>
              <a:buNone/>
              <a:defRPr b="0" i="0" sz="2800" u="none" cap="none" strike="noStrike">
                <a:solidFill>
                  <a:schemeClr val="lt1"/>
                </a:solidFill>
                <a:latin typeface="Century Gothic"/>
                <a:ea typeface="Century Gothic"/>
                <a:cs typeface="Century Gothic"/>
                <a:sym typeface="Century Gothic"/>
              </a:defRPr>
            </a:lvl6pPr>
            <a:lvl7pPr indent="0" lvl="6" marL="0" marR="0" rtl="0" algn="ctr">
              <a:spcBef>
                <a:spcPts val="0"/>
              </a:spcBef>
              <a:buNone/>
              <a:defRPr b="0" i="0" sz="2800" u="none" cap="none" strike="noStrike">
                <a:solidFill>
                  <a:schemeClr val="lt1"/>
                </a:solidFill>
                <a:latin typeface="Century Gothic"/>
                <a:ea typeface="Century Gothic"/>
                <a:cs typeface="Century Gothic"/>
                <a:sym typeface="Century Gothic"/>
              </a:defRPr>
            </a:lvl7pPr>
            <a:lvl8pPr indent="0" lvl="7" marL="0" marR="0" rtl="0" algn="ctr">
              <a:spcBef>
                <a:spcPts val="0"/>
              </a:spcBef>
              <a:buNone/>
              <a:defRPr b="0" i="0" sz="2800" u="none" cap="none" strike="noStrike">
                <a:solidFill>
                  <a:schemeClr val="lt1"/>
                </a:solidFill>
                <a:latin typeface="Century Gothic"/>
                <a:ea typeface="Century Gothic"/>
                <a:cs typeface="Century Gothic"/>
                <a:sym typeface="Century Gothic"/>
              </a:defRPr>
            </a:lvl8pPr>
            <a:lvl9pPr indent="0" lvl="8" marL="0" marR="0" rtl="0" algn="ctr">
              <a:spcBef>
                <a:spcPts val="0"/>
              </a:spcBef>
              <a:buNone/>
              <a:defRPr b="0" i="0" sz="28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hu-HU"/>
              <a:t>‹#›</a:t>
            </a:fld>
            <a:endParaRPr/>
          </a:p>
        </p:txBody>
      </p:sp>
    </p:spTree>
  </p:cSld>
  <p:clrMap accent1="accent1" accent2="accent2" accent3="accent3" accent4="accent4" accent5="accent5" accent6="accent6" bg1="lt1" bg2="dk2" tx1="dk1" tx2="lt2" folHlink="folHlink" hlink="hlink"/>
  <p:sldLayoutIdLst>
    <p:sldLayoutId id="2147483649" r:id="rId6"/>
    <p:sldLayoutId id="2147483650" r:id="rId7"/>
    <p:sldLayoutId id="2147483651" r:id="rId8"/>
    <p:sldLayoutId id="2147483652" r:id="rId9"/>
    <p:sldLayoutId id="2147483653" r:id="rId10"/>
    <p:sldLayoutId id="2147483654" r:id="rId11"/>
    <p:sldLayoutId id="2147483655" r:id="rId12"/>
    <p:sldLayoutId id="2147483656" r:id="rId13"/>
    <p:sldLayoutId id="2147483657" r:id="rId14"/>
    <p:sldLayoutId id="2147483658" r:id="rId15"/>
    <p:sldLayoutId id="2147483659" r:id="rId16"/>
    <p:sldLayoutId id="2147483660" r:id="rId17"/>
    <p:sldLayoutId id="2147483661" r:id="rId18"/>
    <p:sldLayoutId id="2147483662" r:id="rId19"/>
    <p:sldLayoutId id="2147483663" r:id="rId20"/>
    <p:sldLayoutId id="2147483664" r:id="rId21"/>
    <p:sldLayoutId id="2147483665" r:id="rId2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2.png"/><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9.png"/><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6.jpg"/><Relationship Id="rId4" Type="http://schemas.openxmlformats.org/officeDocument/2006/relationships/image" Target="../media/image37.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4.png"/><Relationship Id="rId4" Type="http://schemas.openxmlformats.org/officeDocument/2006/relationships/image" Target="../media/image1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6.png"/><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35.png"/><Relationship Id="rId4" Type="http://schemas.openxmlformats.org/officeDocument/2006/relationships/image" Target="../media/image3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9.png"/><Relationship Id="rId4" Type="http://schemas.openxmlformats.org/officeDocument/2006/relationships/image" Target="../media/image28.png"/><Relationship Id="rId5" Type="http://schemas.openxmlformats.org/officeDocument/2006/relationships/image" Target="../media/image34.png"/><Relationship Id="rId6" Type="http://schemas.openxmlformats.org/officeDocument/2006/relationships/image" Target="../media/image3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32.png"/><Relationship Id="rId4" Type="http://schemas.openxmlformats.org/officeDocument/2006/relationships/image" Target="../media/image3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0.png"/><Relationship Id="rId4" Type="http://schemas.openxmlformats.org/officeDocument/2006/relationships/image" Target="../media/image36.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9.png"/><Relationship Id="rId4" Type="http://schemas.openxmlformats.org/officeDocument/2006/relationships/image" Target="../media/image2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1"/>
          <p:cNvSpPr txBox="1"/>
          <p:nvPr>
            <p:ph type="ctrTitle"/>
          </p:nvPr>
        </p:nvSpPr>
        <p:spPr>
          <a:xfrm>
            <a:off x="1154955" y="1447800"/>
            <a:ext cx="8825658" cy="3329581"/>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chemeClr val="lt2"/>
              </a:buClr>
              <a:buSzPts val="4800"/>
              <a:buFont typeface="Century Gothic"/>
              <a:buNone/>
            </a:pPr>
            <a:r>
              <a:rPr b="1" lang="hu-HU" sz="4800"/>
              <a:t>The Structural Power of Reconfigurable Circuits</a:t>
            </a:r>
            <a:br>
              <a:rPr b="1" lang="hu-HU" sz="4800"/>
            </a:br>
            <a:r>
              <a:rPr b="1" lang="hu-HU" sz="4800"/>
              <a:t>in the Amoebot Model</a:t>
            </a:r>
            <a:endParaRPr sz="4800"/>
          </a:p>
        </p:txBody>
      </p:sp>
      <p:sp>
        <p:nvSpPr>
          <p:cNvPr id="152" name="Google Shape;152;p1"/>
          <p:cNvSpPr txBox="1"/>
          <p:nvPr>
            <p:ph idx="1" type="subTitle"/>
          </p:nvPr>
        </p:nvSpPr>
        <p:spPr>
          <a:xfrm>
            <a:off x="1154955" y="6214294"/>
            <a:ext cx="8825658" cy="86142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SzPts val="1600"/>
              <a:buNone/>
            </a:pPr>
            <a:r>
              <a:rPr lang="hu-HU"/>
              <a:t>KÉSZÍTETTE: BÉRES GÁBOR KRISTÓF, TÓTH BOTOND, WERNER BENDEGÚZ</a:t>
            </a:r>
            <a:endParaRPr/>
          </a:p>
        </p:txBody>
      </p:sp>
      <p:sp>
        <p:nvSpPr>
          <p:cNvPr id="153" name="Google Shape;153;p1"/>
          <p:cNvSpPr txBox="1"/>
          <p:nvPr/>
        </p:nvSpPr>
        <p:spPr>
          <a:xfrm>
            <a:off x="1154955" y="4729280"/>
            <a:ext cx="8825658" cy="982824"/>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Clr>
                <a:schemeClr val="lt2"/>
              </a:buClr>
              <a:buSzPts val="2800"/>
              <a:buFont typeface="Century Gothic"/>
              <a:buNone/>
            </a:pPr>
            <a:r>
              <a:rPr b="0" i="0" lang="hu-HU" sz="2800" u="none" cap="none" strike="noStrike">
                <a:solidFill>
                  <a:schemeClr val="lt2"/>
                </a:solidFill>
                <a:latin typeface="Century Gothic"/>
                <a:ea typeface="Century Gothic"/>
                <a:cs typeface="Century Gothic"/>
                <a:sym typeface="Century Gothic"/>
              </a:rPr>
              <a:t>Átprogramozható Áramkörök Szerkezeti Ereje az Amőba Modellben</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10"/>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2"/>
              </a:buClr>
              <a:buSzPts val="4000"/>
              <a:buFont typeface="Century Gothic"/>
              <a:buNone/>
            </a:pPr>
            <a:r>
              <a:rPr lang="hu-HU" sz="4000"/>
              <a:t>Azonosítók lánc mentén - azonosítók</a:t>
            </a:r>
            <a:endParaRPr/>
          </a:p>
        </p:txBody>
      </p:sp>
      <p:sp>
        <p:nvSpPr>
          <p:cNvPr id="219" name="Google Shape;219;p10"/>
          <p:cNvSpPr txBox="1"/>
          <p:nvPr>
            <p:ph idx="1" type="body"/>
          </p:nvPr>
        </p:nvSpPr>
        <p:spPr>
          <a:xfrm>
            <a:off x="749029" y="1527244"/>
            <a:ext cx="10359957" cy="4721156"/>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600"/>
              <a:buChar char="►"/>
            </a:pPr>
            <a:r>
              <a:rPr lang="hu-HU"/>
              <a:t>Minden körben minden ameobot az egyik áramkörén kap jelzést</a:t>
            </a:r>
            <a:endParaRPr/>
          </a:p>
          <a:p>
            <a:pPr indent="-342900" lvl="0" marL="342900" rtl="0" algn="l">
              <a:spcBef>
                <a:spcPts val="1000"/>
              </a:spcBef>
              <a:spcAft>
                <a:spcPts val="0"/>
              </a:spcAft>
              <a:buSzPts val="1600"/>
              <a:buChar char="►"/>
            </a:pPr>
            <a:r>
              <a:rPr lang="hu-HU"/>
              <a:t>Elsődleges áramkör: 0</a:t>
            </a:r>
            <a:endParaRPr/>
          </a:p>
          <a:p>
            <a:pPr indent="-342900" lvl="0" marL="342900" rtl="0" algn="l">
              <a:spcBef>
                <a:spcPts val="1000"/>
              </a:spcBef>
              <a:spcAft>
                <a:spcPts val="0"/>
              </a:spcAft>
              <a:buSzPts val="1600"/>
              <a:buChar char="►"/>
            </a:pPr>
            <a:r>
              <a:rPr lang="hu-HU"/>
              <a:t>Másodlagos áramkör: 1</a:t>
            </a:r>
            <a:endParaRPr/>
          </a:p>
          <a:p>
            <a:pPr indent="-342900" lvl="0" marL="342900" rtl="0" algn="l">
              <a:spcBef>
                <a:spcPts val="1000"/>
              </a:spcBef>
              <a:spcAft>
                <a:spcPts val="0"/>
              </a:spcAft>
              <a:buSzPts val="1600"/>
              <a:buChar char="►"/>
            </a:pPr>
            <a:r>
              <a:rPr lang="hu-HU"/>
              <a:t>Minden jelzés egy bit, visszafele kell jegyezni: (x</a:t>
            </a:r>
            <a:r>
              <a:rPr baseline="-25000" lang="hu-HU"/>
              <a:t>k−1</a:t>
            </a:r>
            <a:r>
              <a:rPr lang="hu-HU"/>
              <a:t>​,...,x</a:t>
            </a:r>
            <a:r>
              <a:rPr baseline="-25000" lang="hu-HU"/>
              <a:t>0</a:t>
            </a:r>
            <a:r>
              <a:rPr lang="hu-HU"/>
              <a:t>​), x</a:t>
            </a:r>
            <a:r>
              <a:rPr baseline="-25000" lang="hu-HU"/>
              <a:t>i </a:t>
            </a:r>
            <a:r>
              <a:rPr lang="hu-HU"/>
              <a:t>körben 1 vagy 0</a:t>
            </a:r>
            <a:endParaRPr/>
          </a:p>
          <a:p>
            <a:pPr indent="-342900" lvl="0" marL="342900" rtl="0" algn="l">
              <a:spcBef>
                <a:spcPts val="1000"/>
              </a:spcBef>
              <a:spcAft>
                <a:spcPts val="0"/>
              </a:spcAft>
              <a:buSzPts val="1600"/>
              <a:buChar char="►"/>
            </a:pPr>
            <a:r>
              <a:rPr lang="hu-HU"/>
              <a:t>k az iterációk száma ( 0 ≤ i &lt; k )</a:t>
            </a:r>
            <a:endParaRPr/>
          </a:p>
          <a:p>
            <a:pPr indent="-241300" lvl="0" marL="342900" rtl="0" algn="l">
              <a:spcBef>
                <a:spcPts val="1000"/>
              </a:spcBef>
              <a:spcAft>
                <a:spcPts val="0"/>
              </a:spcAft>
              <a:buSzPts val="1600"/>
              <a:buNone/>
            </a:pPr>
            <a:r>
              <a:t/>
            </a:r>
            <a:endParaRPr/>
          </a:p>
          <a:p>
            <a:pPr indent="-342900" lvl="0" marL="342900" rtl="0" algn="l">
              <a:spcBef>
                <a:spcPts val="1000"/>
              </a:spcBef>
              <a:spcAft>
                <a:spcPts val="0"/>
              </a:spcAft>
              <a:buSzPts val="1600"/>
              <a:buChar char="►"/>
            </a:pPr>
            <a:r>
              <a:rPr lang="hu-HU"/>
              <a:t>Példa:</a:t>
            </a:r>
            <a:endParaRPr/>
          </a:p>
          <a:p>
            <a:pPr indent="-241300" lvl="0" marL="342900" rtl="0" algn="l">
              <a:spcBef>
                <a:spcPts val="1000"/>
              </a:spcBef>
              <a:spcAft>
                <a:spcPts val="0"/>
              </a:spcAft>
              <a:buSzPts val="1600"/>
              <a:buNone/>
            </a:pPr>
            <a:r>
              <a:t/>
            </a:r>
            <a:endParaRPr/>
          </a:p>
          <a:p>
            <a:pPr indent="-241300" lvl="0" marL="342900" rtl="0" algn="l">
              <a:spcBef>
                <a:spcPts val="1000"/>
              </a:spcBef>
              <a:spcAft>
                <a:spcPts val="0"/>
              </a:spcAft>
              <a:buSzPts val="1600"/>
              <a:buNone/>
            </a:pPr>
            <a:r>
              <a:t/>
            </a:r>
            <a:endParaRPr/>
          </a:p>
        </p:txBody>
      </p:sp>
      <p:pic>
        <p:nvPicPr>
          <p:cNvPr id="220" name="Google Shape;220;p10"/>
          <p:cNvPicPr preferRelativeResize="0"/>
          <p:nvPr/>
        </p:nvPicPr>
        <p:blipFill rotWithShape="1">
          <a:blip r:embed="rId3">
            <a:alphaModFix/>
          </a:blip>
          <a:srcRect b="0" l="0" r="0" t="0"/>
          <a:stretch/>
        </p:blipFill>
        <p:spPr>
          <a:xfrm>
            <a:off x="1083014" y="4564588"/>
            <a:ext cx="3400900" cy="1962424"/>
          </a:xfrm>
          <a:prstGeom prst="rect">
            <a:avLst/>
          </a:prstGeom>
          <a:noFill/>
          <a:ln>
            <a:noFill/>
          </a:ln>
        </p:spPr>
      </p:pic>
      <p:sp>
        <p:nvSpPr>
          <p:cNvPr id="221" name="Google Shape;221;p10"/>
          <p:cNvSpPr txBox="1"/>
          <p:nvPr/>
        </p:nvSpPr>
        <p:spPr>
          <a:xfrm>
            <a:off x="4943319" y="4635421"/>
            <a:ext cx="2245421"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hu-HU" sz="1800">
                <a:solidFill>
                  <a:schemeClr val="lt1"/>
                </a:solidFill>
                <a:latin typeface="Century Gothic"/>
                <a:ea typeface="Century Gothic"/>
                <a:cs typeface="Century Gothic"/>
                <a:sym typeface="Century Gothic"/>
              </a:rPr>
              <a:t>0	1	0	1	0</a:t>
            </a:r>
            <a:endParaRPr/>
          </a:p>
        </p:txBody>
      </p:sp>
      <p:sp>
        <p:nvSpPr>
          <p:cNvPr id="222" name="Google Shape;222;p10"/>
          <p:cNvSpPr txBox="1"/>
          <p:nvPr/>
        </p:nvSpPr>
        <p:spPr>
          <a:xfrm>
            <a:off x="4943318" y="5330756"/>
            <a:ext cx="2449703"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hu-HU" sz="1800">
                <a:solidFill>
                  <a:schemeClr val="lt1"/>
                </a:solidFill>
                <a:latin typeface="Century Gothic"/>
                <a:ea typeface="Century Gothic"/>
                <a:cs typeface="Century Gothic"/>
                <a:sym typeface="Century Gothic"/>
              </a:rPr>
              <a:t>10	11	00	01	10</a:t>
            </a:r>
            <a:endParaRPr/>
          </a:p>
        </p:txBody>
      </p:sp>
      <p:sp>
        <p:nvSpPr>
          <p:cNvPr id="223" name="Google Shape;223;p10"/>
          <p:cNvSpPr txBox="1"/>
          <p:nvPr/>
        </p:nvSpPr>
        <p:spPr>
          <a:xfrm>
            <a:off x="4943318" y="5968558"/>
            <a:ext cx="3043091"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hu-HU" sz="1800">
                <a:solidFill>
                  <a:schemeClr val="lt1"/>
                </a:solidFill>
                <a:latin typeface="Century Gothic"/>
                <a:ea typeface="Century Gothic"/>
                <a:cs typeface="Century Gothic"/>
                <a:sym typeface="Century Gothic"/>
              </a:rPr>
              <a:t>110	111	000	001	010</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11"/>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2"/>
              </a:buClr>
              <a:buSzPts val="4000"/>
              <a:buFont typeface="Century Gothic"/>
              <a:buNone/>
            </a:pPr>
            <a:r>
              <a:rPr lang="hu-HU" sz="4000"/>
              <a:t>Azonosítók lánc mentén - bitek</a:t>
            </a:r>
            <a:endParaRPr/>
          </a:p>
        </p:txBody>
      </p:sp>
      <p:sp>
        <p:nvSpPr>
          <p:cNvPr id="229" name="Google Shape;229;p11"/>
          <p:cNvSpPr txBox="1"/>
          <p:nvPr>
            <p:ph idx="1" type="body"/>
          </p:nvPr>
        </p:nvSpPr>
        <p:spPr>
          <a:xfrm>
            <a:off x="749029" y="1527244"/>
            <a:ext cx="10359957" cy="4721156"/>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600"/>
              <a:buChar char="►"/>
            </a:pPr>
            <a:r>
              <a:rPr lang="hu-HU"/>
              <a:t>Kettes komplemens ábrázolás</a:t>
            </a:r>
            <a:endParaRPr/>
          </a:p>
          <a:p>
            <a:pPr indent="-342900" lvl="0" marL="342900" rtl="0" algn="l">
              <a:spcBef>
                <a:spcPts val="1000"/>
              </a:spcBef>
              <a:spcAft>
                <a:spcPts val="0"/>
              </a:spcAft>
              <a:buSzPts val="1600"/>
              <a:buChar char="►"/>
            </a:pPr>
            <a:r>
              <a:rPr lang="hu-HU"/>
              <a:t>Pozitív és 0</a:t>
            </a:r>
            <a:endParaRPr/>
          </a:p>
          <a:p>
            <a:pPr indent="-285750" lvl="1" marL="742950" rtl="0" algn="l">
              <a:spcBef>
                <a:spcPts val="1000"/>
              </a:spcBef>
              <a:spcAft>
                <a:spcPts val="0"/>
              </a:spcAft>
              <a:buSzPts val="1440"/>
              <a:buChar char="►"/>
            </a:pPr>
            <a:r>
              <a:rPr lang="hu-HU"/>
              <a:t>000: 0</a:t>
            </a:r>
            <a:endParaRPr/>
          </a:p>
          <a:p>
            <a:pPr indent="-285750" lvl="1" marL="742950" rtl="0" algn="l">
              <a:spcBef>
                <a:spcPts val="1000"/>
              </a:spcBef>
              <a:spcAft>
                <a:spcPts val="0"/>
              </a:spcAft>
              <a:buSzPts val="1440"/>
              <a:buChar char="►"/>
            </a:pPr>
            <a:r>
              <a:rPr lang="hu-HU"/>
              <a:t>001: 1</a:t>
            </a:r>
            <a:endParaRPr/>
          </a:p>
          <a:p>
            <a:pPr indent="-285750" lvl="1" marL="742950" rtl="0" algn="l">
              <a:spcBef>
                <a:spcPts val="1000"/>
              </a:spcBef>
              <a:spcAft>
                <a:spcPts val="0"/>
              </a:spcAft>
              <a:buSzPts val="1440"/>
              <a:buChar char="►"/>
            </a:pPr>
            <a:r>
              <a:rPr lang="hu-HU"/>
              <a:t>010: 2</a:t>
            </a:r>
            <a:endParaRPr/>
          </a:p>
          <a:p>
            <a:pPr indent="-194309" lvl="1" marL="742950" rtl="0" algn="l">
              <a:spcBef>
                <a:spcPts val="1000"/>
              </a:spcBef>
              <a:spcAft>
                <a:spcPts val="0"/>
              </a:spcAft>
              <a:buSzPts val="1440"/>
              <a:buNone/>
            </a:pPr>
            <a:r>
              <a:t/>
            </a:r>
            <a:endParaRPr/>
          </a:p>
          <a:p>
            <a:pPr indent="-342900" lvl="0" marL="342900" rtl="0" algn="l">
              <a:spcBef>
                <a:spcPts val="1000"/>
              </a:spcBef>
              <a:spcAft>
                <a:spcPts val="0"/>
              </a:spcAft>
              <a:buSzPts val="1600"/>
              <a:buChar char="►"/>
            </a:pPr>
            <a:r>
              <a:rPr lang="hu-HU"/>
              <a:t>Negatív</a:t>
            </a:r>
            <a:endParaRPr/>
          </a:p>
          <a:p>
            <a:pPr indent="-285750" lvl="1" marL="742950" rtl="0" algn="l">
              <a:spcBef>
                <a:spcPts val="1000"/>
              </a:spcBef>
              <a:spcAft>
                <a:spcPts val="0"/>
              </a:spcAft>
              <a:buSzPts val="1440"/>
              <a:buChar char="►"/>
            </a:pPr>
            <a:r>
              <a:rPr lang="hu-HU"/>
              <a:t>bitek invertálása</a:t>
            </a:r>
            <a:endParaRPr/>
          </a:p>
          <a:p>
            <a:pPr indent="-285750" lvl="1" marL="742950" rtl="0" algn="l">
              <a:spcBef>
                <a:spcPts val="1000"/>
              </a:spcBef>
              <a:spcAft>
                <a:spcPts val="0"/>
              </a:spcAft>
              <a:buSzPts val="1440"/>
              <a:buChar char="►"/>
            </a:pPr>
            <a:r>
              <a:rPr lang="hu-HU"/>
              <a:t>1 hozzáadása</a:t>
            </a:r>
            <a:endParaRPr/>
          </a:p>
          <a:p>
            <a:pPr indent="-285750" lvl="1" marL="742950" rtl="0" algn="l">
              <a:spcBef>
                <a:spcPts val="1000"/>
              </a:spcBef>
              <a:spcAft>
                <a:spcPts val="0"/>
              </a:spcAft>
              <a:buSzPts val="1440"/>
              <a:buChar char="►"/>
            </a:pPr>
            <a:r>
              <a:rPr lang="hu-HU"/>
              <a:t>111 -&gt; 000 -&gt; 001: -1</a:t>
            </a:r>
            <a:endParaRPr/>
          </a:p>
          <a:p>
            <a:pPr indent="-285750" lvl="1" marL="742950" rtl="0" algn="l">
              <a:spcBef>
                <a:spcPts val="1000"/>
              </a:spcBef>
              <a:spcAft>
                <a:spcPts val="0"/>
              </a:spcAft>
              <a:buSzPts val="1440"/>
              <a:buChar char="►"/>
            </a:pPr>
            <a:r>
              <a:rPr lang="hu-HU"/>
              <a:t>110 -&gt; 001 -&gt; 010: -2</a:t>
            </a:r>
            <a:endParaRPr/>
          </a:p>
        </p:txBody>
      </p:sp>
      <p:sp>
        <p:nvSpPr>
          <p:cNvPr id="230" name="Google Shape;230;p11"/>
          <p:cNvSpPr txBox="1"/>
          <p:nvPr/>
        </p:nvSpPr>
        <p:spPr>
          <a:xfrm>
            <a:off x="5840988" y="4597016"/>
            <a:ext cx="2245421"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hu-HU" sz="1800">
                <a:solidFill>
                  <a:schemeClr val="lt1"/>
                </a:solidFill>
                <a:latin typeface="Century Gothic"/>
                <a:ea typeface="Century Gothic"/>
                <a:cs typeface="Century Gothic"/>
                <a:sym typeface="Century Gothic"/>
              </a:rPr>
              <a:t>0	1	0	1	0</a:t>
            </a:r>
            <a:endParaRPr/>
          </a:p>
        </p:txBody>
      </p:sp>
      <p:sp>
        <p:nvSpPr>
          <p:cNvPr id="231" name="Google Shape;231;p11"/>
          <p:cNvSpPr txBox="1"/>
          <p:nvPr/>
        </p:nvSpPr>
        <p:spPr>
          <a:xfrm>
            <a:off x="5738846" y="5223169"/>
            <a:ext cx="2449703"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hu-HU" sz="1800">
                <a:solidFill>
                  <a:schemeClr val="lt1"/>
                </a:solidFill>
                <a:latin typeface="Century Gothic"/>
                <a:ea typeface="Century Gothic"/>
                <a:cs typeface="Century Gothic"/>
                <a:sym typeface="Century Gothic"/>
              </a:rPr>
              <a:t>10	11	00	01	10</a:t>
            </a:r>
            <a:endParaRPr/>
          </a:p>
        </p:txBody>
      </p:sp>
      <p:sp>
        <p:nvSpPr>
          <p:cNvPr id="232" name="Google Shape;232;p11"/>
          <p:cNvSpPr txBox="1"/>
          <p:nvPr/>
        </p:nvSpPr>
        <p:spPr>
          <a:xfrm>
            <a:off x="5636705" y="5849322"/>
            <a:ext cx="244970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hu-HU" sz="1800">
                <a:solidFill>
                  <a:schemeClr val="lt1"/>
                </a:solidFill>
                <a:latin typeface="Century Gothic"/>
                <a:ea typeface="Century Gothic"/>
                <a:cs typeface="Century Gothic"/>
                <a:sym typeface="Century Gothic"/>
              </a:rPr>
              <a:t>110	111	000	001	010</a:t>
            </a:r>
            <a:endParaRPr/>
          </a:p>
        </p:txBody>
      </p:sp>
      <p:pic>
        <p:nvPicPr>
          <p:cNvPr id="233" name="Google Shape;233;p11"/>
          <p:cNvPicPr preferRelativeResize="0"/>
          <p:nvPr/>
        </p:nvPicPr>
        <p:blipFill rotWithShape="1">
          <a:blip r:embed="rId3">
            <a:alphaModFix/>
          </a:blip>
          <a:srcRect b="0" l="0" r="0" t="0"/>
          <a:stretch/>
        </p:blipFill>
        <p:spPr>
          <a:xfrm>
            <a:off x="8186410" y="4442858"/>
            <a:ext cx="3400900" cy="196242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12"/>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2"/>
              </a:buClr>
              <a:buSzPts val="4000"/>
              <a:buFont typeface="Century Gothic"/>
              <a:buNone/>
            </a:pPr>
            <a:r>
              <a:rPr lang="hu-HU" sz="4000"/>
              <a:t>Térbeli azonosítók</a:t>
            </a:r>
            <a:endParaRPr/>
          </a:p>
        </p:txBody>
      </p:sp>
      <p:sp>
        <p:nvSpPr>
          <p:cNvPr id="239" name="Google Shape;239;p12"/>
          <p:cNvSpPr txBox="1"/>
          <p:nvPr>
            <p:ph idx="1" type="body"/>
          </p:nvPr>
        </p:nvSpPr>
        <p:spPr>
          <a:xfrm>
            <a:off x="749029" y="1527244"/>
            <a:ext cx="10359957" cy="4721156"/>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600"/>
              <a:buChar char="►"/>
            </a:pPr>
            <a:r>
              <a:rPr lang="hu-HU"/>
              <a:t>Adott egy d irány és egy egy 90°-al elforgatott d’ irány</a:t>
            </a:r>
            <a:endParaRPr/>
          </a:p>
          <a:p>
            <a:pPr indent="-342900" lvl="0" marL="342900" rtl="0" algn="l">
              <a:spcBef>
                <a:spcPts val="1000"/>
              </a:spcBef>
              <a:spcAft>
                <a:spcPts val="0"/>
              </a:spcAft>
              <a:buSzPts val="1600"/>
              <a:buChar char="►"/>
            </a:pPr>
            <a:r>
              <a:rPr lang="hu-HU"/>
              <a:t>pl.: d=E -&gt; d’=N</a:t>
            </a:r>
            <a:endParaRPr/>
          </a:p>
          <a:p>
            <a:pPr indent="-342900" lvl="0" marL="342900" rtl="0" algn="l">
              <a:spcBef>
                <a:spcPts val="1000"/>
              </a:spcBef>
              <a:spcAft>
                <a:spcPts val="0"/>
              </a:spcAft>
              <a:buSzPts val="1600"/>
              <a:buChar char="►"/>
            </a:pPr>
            <a:r>
              <a:rPr lang="hu-HU"/>
              <a:t>Diszjunkt csíkokra partícionálás</a:t>
            </a:r>
            <a:endParaRPr/>
          </a:p>
          <a:p>
            <a:pPr indent="-342900" lvl="0" marL="342900" rtl="0" algn="l">
              <a:spcBef>
                <a:spcPts val="1000"/>
              </a:spcBef>
              <a:spcAft>
                <a:spcPts val="0"/>
              </a:spcAft>
              <a:buSzPts val="1600"/>
              <a:buChar char="►"/>
            </a:pPr>
            <a:r>
              <a:rPr lang="hu-HU"/>
              <a:t>Minden csík ismeri az elődjét és utódját</a:t>
            </a:r>
            <a:endParaRPr/>
          </a:p>
          <a:p>
            <a:pPr indent="-342900" lvl="0" marL="342900" rtl="0" algn="l">
              <a:spcBef>
                <a:spcPts val="1000"/>
              </a:spcBef>
              <a:spcAft>
                <a:spcPts val="0"/>
              </a:spcAft>
              <a:buSzPts val="1600"/>
              <a:buChar char="►"/>
            </a:pPr>
            <a:r>
              <a:rPr lang="hu-HU"/>
              <a:t>Csíkok összekötése</a:t>
            </a:r>
            <a:endParaRPr/>
          </a:p>
          <a:p>
            <a:pPr indent="-241300" lvl="0" marL="342900" rtl="0" algn="l">
              <a:spcBef>
                <a:spcPts val="1000"/>
              </a:spcBef>
              <a:spcAft>
                <a:spcPts val="0"/>
              </a:spcAft>
              <a:buSzPts val="1600"/>
              <a:buNone/>
            </a:pPr>
            <a:r>
              <a:t/>
            </a:r>
            <a:endParaRPr/>
          </a:p>
        </p:txBody>
      </p:sp>
      <p:pic>
        <p:nvPicPr>
          <p:cNvPr id="240" name="Google Shape;240;p12"/>
          <p:cNvPicPr preferRelativeResize="0"/>
          <p:nvPr/>
        </p:nvPicPr>
        <p:blipFill rotWithShape="1">
          <a:blip r:embed="rId3">
            <a:alphaModFix/>
          </a:blip>
          <a:srcRect b="0" l="0" r="0" t="0"/>
          <a:stretch/>
        </p:blipFill>
        <p:spPr>
          <a:xfrm>
            <a:off x="6231867" y="4122066"/>
            <a:ext cx="5796704" cy="2593262"/>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13"/>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2"/>
              </a:buClr>
              <a:buSzPts val="4000"/>
              <a:buFont typeface="Century Gothic"/>
              <a:buNone/>
            </a:pPr>
            <a:r>
              <a:rPr lang="hu-HU" sz="4000"/>
              <a:t>Térbeli azonosítók</a:t>
            </a:r>
            <a:endParaRPr/>
          </a:p>
        </p:txBody>
      </p:sp>
      <p:sp>
        <p:nvSpPr>
          <p:cNvPr id="246" name="Google Shape;246;p13"/>
          <p:cNvSpPr txBox="1"/>
          <p:nvPr>
            <p:ph idx="1" type="body"/>
          </p:nvPr>
        </p:nvSpPr>
        <p:spPr>
          <a:xfrm>
            <a:off x="749029" y="1527244"/>
            <a:ext cx="10359957" cy="4721156"/>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600"/>
              <a:buChar char="►"/>
            </a:pPr>
            <a:r>
              <a:rPr lang="hu-HU"/>
              <a:t>Adott egy d irány és egy egy 90°-al elforgatott d’ irány</a:t>
            </a:r>
            <a:endParaRPr/>
          </a:p>
          <a:p>
            <a:pPr indent="-342900" lvl="0" marL="342900" rtl="0" algn="l">
              <a:spcBef>
                <a:spcPts val="1000"/>
              </a:spcBef>
              <a:spcAft>
                <a:spcPts val="0"/>
              </a:spcAft>
              <a:buSzPts val="1600"/>
              <a:buChar char="►"/>
            </a:pPr>
            <a:r>
              <a:rPr lang="hu-HU"/>
              <a:t>pl.: d=E -&gt; d’=N</a:t>
            </a:r>
            <a:endParaRPr/>
          </a:p>
          <a:p>
            <a:pPr indent="-342900" lvl="0" marL="342900" rtl="0" algn="l">
              <a:spcBef>
                <a:spcPts val="1000"/>
              </a:spcBef>
              <a:spcAft>
                <a:spcPts val="0"/>
              </a:spcAft>
              <a:buSzPts val="1600"/>
              <a:buChar char="►"/>
            </a:pPr>
            <a:r>
              <a:rPr lang="hu-HU"/>
              <a:t>Diszjunkt csíkokra partícionálás</a:t>
            </a:r>
            <a:endParaRPr/>
          </a:p>
          <a:p>
            <a:pPr indent="-342900" lvl="0" marL="342900" rtl="0" algn="l">
              <a:spcBef>
                <a:spcPts val="1000"/>
              </a:spcBef>
              <a:spcAft>
                <a:spcPts val="0"/>
              </a:spcAft>
              <a:buSzPts val="1600"/>
              <a:buChar char="►"/>
            </a:pPr>
            <a:r>
              <a:rPr lang="hu-HU"/>
              <a:t>Minden csík ismeri az elődjét és utódját</a:t>
            </a:r>
            <a:endParaRPr/>
          </a:p>
          <a:p>
            <a:pPr indent="-342900" lvl="0" marL="342900" rtl="0" algn="l">
              <a:spcBef>
                <a:spcPts val="1000"/>
              </a:spcBef>
              <a:spcAft>
                <a:spcPts val="0"/>
              </a:spcAft>
              <a:buSzPts val="1600"/>
              <a:buChar char="►"/>
            </a:pPr>
            <a:r>
              <a:rPr lang="hu-HU"/>
              <a:t>Csíkok összekötése</a:t>
            </a:r>
            <a:endParaRPr/>
          </a:p>
          <a:p>
            <a:pPr indent="-342900" lvl="0" marL="342900" rtl="0" algn="l">
              <a:spcBef>
                <a:spcPts val="1000"/>
              </a:spcBef>
              <a:spcAft>
                <a:spcPts val="0"/>
              </a:spcAft>
              <a:buSzPts val="1600"/>
              <a:buChar char="►"/>
            </a:pPr>
            <a:r>
              <a:rPr lang="hu-HU"/>
              <a:t>PASC algoritmus a csíkok halmazán</a:t>
            </a:r>
            <a:endParaRPr/>
          </a:p>
          <a:p>
            <a:pPr indent="-241300" lvl="0" marL="342900" rtl="0" algn="l">
              <a:spcBef>
                <a:spcPts val="1000"/>
              </a:spcBef>
              <a:spcAft>
                <a:spcPts val="0"/>
              </a:spcAft>
              <a:buSzPts val="1600"/>
              <a:buNone/>
            </a:pPr>
            <a:r>
              <a:t/>
            </a:r>
            <a:endParaRPr/>
          </a:p>
        </p:txBody>
      </p:sp>
      <p:pic>
        <p:nvPicPr>
          <p:cNvPr id="247" name="Google Shape;247;p13"/>
          <p:cNvPicPr preferRelativeResize="0"/>
          <p:nvPr/>
        </p:nvPicPr>
        <p:blipFill rotWithShape="1">
          <a:blip r:embed="rId3">
            <a:alphaModFix/>
          </a:blip>
          <a:srcRect b="0" l="0" r="0" t="0"/>
          <a:stretch/>
        </p:blipFill>
        <p:spPr>
          <a:xfrm>
            <a:off x="6192956" y="4112338"/>
            <a:ext cx="5796704" cy="2593262"/>
          </a:xfrm>
          <a:prstGeom prst="rect">
            <a:avLst/>
          </a:prstGeom>
          <a:noFill/>
          <a:ln>
            <a:noFill/>
          </a:ln>
        </p:spPr>
      </p:pic>
      <p:pic>
        <p:nvPicPr>
          <p:cNvPr id="248" name="Google Shape;248;p13"/>
          <p:cNvPicPr preferRelativeResize="0"/>
          <p:nvPr/>
        </p:nvPicPr>
        <p:blipFill rotWithShape="1">
          <a:blip r:embed="rId4">
            <a:alphaModFix/>
          </a:blip>
          <a:srcRect b="0" l="0" r="0" t="0"/>
          <a:stretch/>
        </p:blipFill>
        <p:spPr>
          <a:xfrm>
            <a:off x="116575" y="4112338"/>
            <a:ext cx="5979425" cy="2422137"/>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14"/>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2"/>
              </a:buClr>
              <a:buSzPts val="4000"/>
              <a:buFont typeface="Century Gothic"/>
              <a:buNone/>
            </a:pPr>
            <a:r>
              <a:rPr lang="hu-HU" sz="4000"/>
              <a:t>Stripe problem</a:t>
            </a:r>
            <a:endParaRPr sz="4000"/>
          </a:p>
        </p:txBody>
      </p:sp>
      <p:sp>
        <p:nvSpPr>
          <p:cNvPr id="254" name="Google Shape;254;p14"/>
          <p:cNvSpPr txBox="1"/>
          <p:nvPr>
            <p:ph idx="1" type="body"/>
          </p:nvPr>
        </p:nvSpPr>
        <p:spPr>
          <a:xfrm>
            <a:off x="749029" y="1527244"/>
            <a:ext cx="10359957" cy="4721156"/>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600"/>
              <a:buChar char="►"/>
            </a:pPr>
            <a:r>
              <a:rPr lang="hu-HU"/>
              <a:t>Probléma: Egy adott u ameobot és X tengely</a:t>
            </a:r>
            <a:endParaRPr/>
          </a:p>
          <a:p>
            <a:pPr indent="-285750" lvl="1" marL="742950" rtl="0" algn="l">
              <a:spcBef>
                <a:spcPts val="1000"/>
              </a:spcBef>
              <a:spcAft>
                <a:spcPts val="0"/>
              </a:spcAft>
              <a:buSzPts val="1440"/>
              <a:buChar char="►"/>
            </a:pPr>
            <a:r>
              <a:rPr lang="hu-HU"/>
              <a:t>Összes, a tengelyes áthaladó ameobot meghatározása</a:t>
            </a:r>
            <a:endParaRPr/>
          </a:p>
          <a:p>
            <a:pPr indent="-342900" lvl="0" marL="342900" rtl="0" algn="l">
              <a:spcBef>
                <a:spcPts val="1000"/>
              </a:spcBef>
              <a:spcAft>
                <a:spcPts val="0"/>
              </a:spcAft>
              <a:buSzPts val="1600"/>
              <a:buChar char="►"/>
            </a:pPr>
            <a:r>
              <a:rPr lang="hu-HU"/>
              <a:t>Fontos a konfliktusok elkerüléséhez, gyors alakváltás</a:t>
            </a:r>
            <a:endParaRPr/>
          </a:p>
          <a:p>
            <a:pPr indent="-342900" lvl="0" marL="342900" rtl="0" algn="l">
              <a:spcBef>
                <a:spcPts val="1000"/>
              </a:spcBef>
              <a:spcAft>
                <a:spcPts val="0"/>
              </a:spcAft>
              <a:buSzPts val="1600"/>
              <a:buChar char="►"/>
            </a:pPr>
            <a:r>
              <a:rPr lang="hu-HU"/>
              <a:t>PASC algoritmus megoldja</a:t>
            </a:r>
            <a:endParaRPr/>
          </a:p>
        </p:txBody>
      </p:sp>
      <p:pic>
        <p:nvPicPr>
          <p:cNvPr id="255" name="Google Shape;255;p14"/>
          <p:cNvPicPr preferRelativeResize="0"/>
          <p:nvPr/>
        </p:nvPicPr>
        <p:blipFill rotWithShape="1">
          <a:blip r:embed="rId3">
            <a:alphaModFix/>
          </a:blip>
          <a:srcRect b="0" l="0" r="0" t="0"/>
          <a:stretch/>
        </p:blipFill>
        <p:spPr>
          <a:xfrm>
            <a:off x="2118991" y="3525966"/>
            <a:ext cx="7620031" cy="2552787"/>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15"/>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2"/>
              </a:buClr>
              <a:buSzPts val="4000"/>
              <a:buFont typeface="Century Gothic"/>
              <a:buNone/>
            </a:pPr>
            <a:r>
              <a:rPr lang="hu-HU" sz="4000"/>
              <a:t>Globális maximum probléma</a:t>
            </a:r>
            <a:endParaRPr/>
          </a:p>
        </p:txBody>
      </p:sp>
      <p:sp>
        <p:nvSpPr>
          <p:cNvPr id="261" name="Google Shape;261;p15"/>
          <p:cNvSpPr txBox="1"/>
          <p:nvPr>
            <p:ph idx="1" type="body"/>
          </p:nvPr>
        </p:nvSpPr>
        <p:spPr>
          <a:xfrm>
            <a:off x="749029" y="1527244"/>
            <a:ext cx="10359957" cy="4721156"/>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600"/>
              <a:buChar char="►"/>
            </a:pPr>
            <a:r>
              <a:rPr lang="hu-HU"/>
              <a:t>Probléma: Egy adott ameobot halmaz globális maximumának meghatározása</a:t>
            </a:r>
            <a:endParaRPr/>
          </a:p>
          <a:p>
            <a:pPr indent="-342900" lvl="0" marL="342900" rtl="0" algn="l">
              <a:spcBef>
                <a:spcPts val="1000"/>
              </a:spcBef>
              <a:spcAft>
                <a:spcPts val="0"/>
              </a:spcAft>
              <a:buSzPts val="1600"/>
              <a:buChar char="►"/>
            </a:pPr>
            <a:r>
              <a:rPr lang="hu-HU"/>
              <a:t>PASC algoritmus által kiosztott azonosítók meghatározzák a szélsőértékeket egy tengely mentén</a:t>
            </a:r>
            <a:endParaRPr/>
          </a:p>
        </p:txBody>
      </p:sp>
      <p:pic>
        <p:nvPicPr>
          <p:cNvPr id="262" name="Google Shape;262;p15"/>
          <p:cNvPicPr preferRelativeResize="0"/>
          <p:nvPr/>
        </p:nvPicPr>
        <p:blipFill rotWithShape="1">
          <a:blip r:embed="rId3">
            <a:alphaModFix/>
          </a:blip>
          <a:srcRect b="0" l="0" r="0" t="0"/>
          <a:stretch/>
        </p:blipFill>
        <p:spPr>
          <a:xfrm>
            <a:off x="3395003" y="3193019"/>
            <a:ext cx="5068007" cy="229584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16"/>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2"/>
              </a:buClr>
              <a:buSzPts val="4200"/>
              <a:buFont typeface="Century Gothic"/>
              <a:buNone/>
            </a:pPr>
            <a:r>
              <a:rPr lang="hu-HU"/>
              <a:t>Csontváz-probléma megfogalmazása</a:t>
            </a:r>
            <a:endParaRPr/>
          </a:p>
        </p:txBody>
      </p:sp>
      <p:sp>
        <p:nvSpPr>
          <p:cNvPr id="269" name="Google Shape;269;p16"/>
          <p:cNvSpPr txBox="1"/>
          <p:nvPr>
            <p:ph idx="1" type="body"/>
          </p:nvPr>
        </p:nvSpPr>
        <p:spPr>
          <a:xfrm>
            <a:off x="1103312" y="2052918"/>
            <a:ext cx="8946541" cy="4195481"/>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600"/>
              <a:buChar char="►"/>
            </a:pPr>
            <a:r>
              <a:rPr lang="hu-HU"/>
              <a:t>Egy amőbotokból álló struktúrában meg kell találni egy olyan ciklust, amely az összes </a:t>
            </a:r>
            <a:r>
              <a:rPr b="1" lang="hu-HU"/>
              <a:t>határon lévő amőbotot</a:t>
            </a:r>
            <a:r>
              <a:rPr lang="hu-HU"/>
              <a:t> tartalmazza</a:t>
            </a:r>
            <a:endParaRPr/>
          </a:p>
          <a:p>
            <a:pPr indent="-342900" lvl="0" marL="342900" rtl="0" algn="l">
              <a:spcBef>
                <a:spcPts val="1000"/>
              </a:spcBef>
              <a:spcAft>
                <a:spcPts val="0"/>
              </a:spcAft>
              <a:buSzPts val="1600"/>
              <a:buChar char="►"/>
            </a:pPr>
            <a:r>
              <a:rPr lang="hu-HU"/>
              <a:t>Ezt a csontvázat egy algoritmus segítségével kell kialakítani, amely biztosítja, hogy mindig azonos eredményt kapjunk (ún. </a:t>
            </a:r>
            <a:r>
              <a:rPr b="1" lang="hu-HU"/>
              <a:t>kanonikus csontváz</a:t>
            </a:r>
            <a:r>
              <a:rPr lang="hu-HU"/>
              <a:t>).</a:t>
            </a:r>
            <a:endParaRPr/>
          </a:p>
          <a:p>
            <a:pPr indent="-342900" lvl="0" marL="342900" rtl="0" algn="l">
              <a:spcBef>
                <a:spcPts val="1000"/>
              </a:spcBef>
              <a:spcAft>
                <a:spcPts val="0"/>
              </a:spcAft>
              <a:buSzPts val="1600"/>
              <a:buChar char="►"/>
            </a:pPr>
            <a:r>
              <a:rPr lang="hu-HU"/>
              <a:t>A cél: egy egyedi, meghatározott módon konstruált csontváz (skeleton) létrehozása.</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17"/>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2"/>
              </a:buClr>
              <a:buSzPts val="4200"/>
              <a:buFont typeface="Century Gothic"/>
              <a:buNone/>
            </a:pPr>
            <a:r>
              <a:rPr lang="hu-HU"/>
              <a:t>Kanonikus csontváz megalkotása</a:t>
            </a:r>
            <a:endParaRPr/>
          </a:p>
        </p:txBody>
      </p:sp>
      <p:sp>
        <p:nvSpPr>
          <p:cNvPr id="275" name="Google Shape;275;p17"/>
          <p:cNvSpPr txBox="1"/>
          <p:nvPr>
            <p:ph idx="1" type="body"/>
          </p:nvPr>
        </p:nvSpPr>
        <p:spPr>
          <a:xfrm>
            <a:off x="1103312" y="2052918"/>
            <a:ext cx="8946541" cy="4195481"/>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600"/>
              <a:buChar char="►"/>
            </a:pPr>
            <a:r>
              <a:rPr lang="hu-HU"/>
              <a:t>Az algoritmus egy </a:t>
            </a:r>
            <a:r>
              <a:rPr b="1" lang="hu-HU"/>
              <a:t>irányt</a:t>
            </a:r>
            <a:r>
              <a:rPr lang="hu-HU"/>
              <a:t> és egy </a:t>
            </a:r>
            <a:r>
              <a:rPr b="1" lang="hu-HU"/>
              <a:t>előjelválasztást</a:t>
            </a:r>
            <a:r>
              <a:rPr lang="hu-HU"/>
              <a:t> használ a csontváz egyedi meghatározására</a:t>
            </a:r>
            <a:endParaRPr/>
          </a:p>
        </p:txBody>
      </p:sp>
      <p:pic>
        <p:nvPicPr>
          <p:cNvPr id="276" name="Google Shape;276;p17"/>
          <p:cNvPicPr preferRelativeResize="0"/>
          <p:nvPr/>
        </p:nvPicPr>
        <p:blipFill rotWithShape="1">
          <a:blip r:embed="rId3">
            <a:alphaModFix/>
          </a:blip>
          <a:srcRect b="0" l="0" r="0" t="0"/>
          <a:stretch/>
        </p:blipFill>
        <p:spPr>
          <a:xfrm>
            <a:off x="2998055" y="2906633"/>
            <a:ext cx="5157054" cy="3541436"/>
          </a:xfrm>
          <a:prstGeom prst="rect">
            <a:avLst/>
          </a:prstGeom>
          <a:noFill/>
          <a:ln>
            <a:noFill/>
          </a:ln>
        </p:spPr>
      </p:pic>
      <p:sp>
        <p:nvSpPr>
          <p:cNvPr id="277" name="Google Shape;277;p17"/>
          <p:cNvSpPr/>
          <p:nvPr/>
        </p:nvSpPr>
        <p:spPr>
          <a:xfrm>
            <a:off x="1987856" y="5353052"/>
            <a:ext cx="845103"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hu-HU" sz="1800">
                <a:solidFill>
                  <a:schemeClr val="lt1"/>
                </a:solidFill>
                <a:latin typeface="Arial"/>
                <a:ea typeface="Arial"/>
                <a:cs typeface="Arial"/>
                <a:sym typeface="Arial"/>
              </a:rPr>
              <a:t>(</a:t>
            </a:r>
            <a:r>
              <a:rPr i="1" lang="hu-HU" sz="1800">
                <a:solidFill>
                  <a:schemeClr val="lt1"/>
                </a:solidFill>
                <a:latin typeface="Arial"/>
                <a:ea typeface="Arial"/>
                <a:cs typeface="Arial"/>
                <a:sym typeface="Arial"/>
              </a:rPr>
              <a:t>N, </a:t>
            </a:r>
            <a:r>
              <a:rPr lang="hu-HU" sz="1800">
                <a:solidFill>
                  <a:schemeClr val="lt1"/>
                </a:solidFill>
                <a:latin typeface="Arial"/>
                <a:ea typeface="Arial"/>
                <a:cs typeface="Arial"/>
                <a:sym typeface="Arial"/>
              </a:rPr>
              <a:t>+)-</a:t>
            </a:r>
            <a:endParaRPr sz="1800">
              <a:solidFill>
                <a:schemeClr val="lt1"/>
              </a:solidFill>
              <a:latin typeface="Century Gothic"/>
              <a:ea typeface="Century Gothic"/>
              <a:cs typeface="Century Gothic"/>
              <a:sym typeface="Century Gothic"/>
            </a:endParaRPr>
          </a:p>
        </p:txBody>
      </p:sp>
      <p:sp>
        <p:nvSpPr>
          <p:cNvPr id="278" name="Google Shape;278;p17"/>
          <p:cNvSpPr/>
          <p:nvPr/>
        </p:nvSpPr>
        <p:spPr>
          <a:xfrm>
            <a:off x="8155109" y="3617558"/>
            <a:ext cx="114428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hu-HU" sz="1800">
                <a:solidFill>
                  <a:schemeClr val="lt1"/>
                </a:solidFill>
                <a:latin typeface="Arial"/>
                <a:ea typeface="Arial"/>
                <a:cs typeface="Arial"/>
                <a:sym typeface="Arial"/>
              </a:rPr>
              <a:t>(</a:t>
            </a:r>
            <a:r>
              <a:rPr i="1" lang="hu-HU" sz="1800">
                <a:solidFill>
                  <a:schemeClr val="lt1"/>
                </a:solidFill>
                <a:latin typeface="Arial"/>
                <a:ea typeface="Arial"/>
                <a:cs typeface="Arial"/>
                <a:sym typeface="Arial"/>
              </a:rPr>
              <a:t>NNW, </a:t>
            </a:r>
            <a:r>
              <a:rPr lang="hu-HU" sz="1800">
                <a:solidFill>
                  <a:schemeClr val="lt1"/>
                </a:solidFill>
                <a:latin typeface="Arial"/>
                <a:ea typeface="Arial"/>
                <a:cs typeface="Arial"/>
                <a:sym typeface="Arial"/>
              </a:rPr>
              <a:t>+)</a:t>
            </a:r>
            <a:endParaRPr sz="1800">
              <a:solidFill>
                <a:schemeClr val="lt1"/>
              </a:solidFill>
              <a:latin typeface="Century Gothic"/>
              <a:ea typeface="Century Gothic"/>
              <a:cs typeface="Century Gothic"/>
              <a:sym typeface="Century Gothic"/>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18"/>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2"/>
              </a:buClr>
              <a:buSzPts val="4200"/>
              <a:buFont typeface="Century Gothic"/>
              <a:buNone/>
            </a:pPr>
            <a:r>
              <a:rPr lang="hu-HU"/>
              <a:t>Csontváz létrehozásának lépései</a:t>
            </a:r>
            <a:endParaRPr/>
          </a:p>
        </p:txBody>
      </p:sp>
      <p:sp>
        <p:nvSpPr>
          <p:cNvPr id="285" name="Google Shape;285;p18"/>
          <p:cNvSpPr txBox="1"/>
          <p:nvPr>
            <p:ph idx="1" type="body"/>
          </p:nvPr>
        </p:nvSpPr>
        <p:spPr>
          <a:xfrm>
            <a:off x="1103313" y="2052918"/>
            <a:ext cx="4625684" cy="4195481"/>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600"/>
              <a:buChar char="►"/>
            </a:pPr>
            <a:r>
              <a:rPr b="1" lang="hu-HU"/>
              <a:t>Globális maximum keresés</a:t>
            </a:r>
            <a:r>
              <a:rPr lang="hu-HU"/>
              <a:t>: A szerkezetben a legmagasabban lévő határ-amőbot kiválasztása.</a:t>
            </a:r>
            <a:endParaRPr/>
          </a:p>
          <a:p>
            <a:pPr indent="-342900" lvl="0" marL="342900" rtl="0" algn="l">
              <a:spcBef>
                <a:spcPts val="1000"/>
              </a:spcBef>
              <a:spcAft>
                <a:spcPts val="0"/>
              </a:spcAft>
              <a:buSzPts val="1600"/>
              <a:buChar char="►"/>
            </a:pPr>
            <a:r>
              <a:rPr b="1" lang="hu-HU"/>
              <a:t>Csontváz kiindulási pontjának meghatározása</a:t>
            </a:r>
            <a:r>
              <a:rPr lang="hu-HU"/>
              <a:t>.</a:t>
            </a:r>
            <a:endParaRPr/>
          </a:p>
          <a:p>
            <a:pPr indent="-342900" lvl="0" marL="342900" rtl="0" algn="l">
              <a:spcBef>
                <a:spcPts val="1000"/>
              </a:spcBef>
              <a:spcAft>
                <a:spcPts val="0"/>
              </a:spcAft>
              <a:buSzPts val="1600"/>
              <a:buChar char="►"/>
            </a:pPr>
            <a:r>
              <a:rPr b="1" lang="hu-HU"/>
              <a:t>Kapcsolódó amőbotok és határok összekötése</a:t>
            </a:r>
            <a:r>
              <a:rPr lang="hu-HU"/>
              <a:t> az egyedi útvonal létrehozásához.</a:t>
            </a:r>
            <a:endParaRPr/>
          </a:p>
        </p:txBody>
      </p:sp>
      <p:pic>
        <p:nvPicPr>
          <p:cNvPr id="286" name="Google Shape;286;p18"/>
          <p:cNvPicPr preferRelativeResize="0"/>
          <p:nvPr/>
        </p:nvPicPr>
        <p:blipFill rotWithShape="1">
          <a:blip r:embed="rId3">
            <a:alphaModFix/>
          </a:blip>
          <a:srcRect b="0" l="0" r="0" t="0"/>
          <a:stretch/>
        </p:blipFill>
        <p:spPr>
          <a:xfrm>
            <a:off x="6586219" y="2052918"/>
            <a:ext cx="4330598" cy="377479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19"/>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2"/>
              </a:buClr>
              <a:buSzPts val="4200"/>
              <a:buFont typeface="Century Gothic"/>
              <a:buNone/>
            </a:pPr>
            <a:r>
              <a:rPr lang="hu-HU"/>
              <a:t>Csontváz és kapcsolódó határok</a:t>
            </a:r>
            <a:endParaRPr/>
          </a:p>
        </p:txBody>
      </p:sp>
      <p:sp>
        <p:nvSpPr>
          <p:cNvPr id="293" name="Google Shape;293;p19"/>
          <p:cNvSpPr txBox="1"/>
          <p:nvPr>
            <p:ph idx="1" type="body"/>
          </p:nvPr>
        </p:nvSpPr>
        <p:spPr>
          <a:xfrm>
            <a:off x="1103312" y="2052918"/>
            <a:ext cx="8946541" cy="4195481"/>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600"/>
              <a:buChar char="►"/>
            </a:pPr>
            <a:r>
              <a:rPr lang="hu-HU"/>
              <a:t>A határ-amőbotokat tartalmazó </a:t>
            </a:r>
            <a:r>
              <a:rPr b="1" lang="hu-HU"/>
              <a:t>kisebb körökből</a:t>
            </a:r>
            <a:r>
              <a:rPr lang="hu-HU"/>
              <a:t> indulunk ki.</a:t>
            </a:r>
            <a:endParaRPr/>
          </a:p>
          <a:p>
            <a:pPr indent="-342900" lvl="0" marL="342900" rtl="0" algn="l">
              <a:spcBef>
                <a:spcPts val="1000"/>
              </a:spcBef>
              <a:spcAft>
                <a:spcPts val="0"/>
              </a:spcAft>
              <a:buSzPts val="1600"/>
              <a:buChar char="►"/>
            </a:pPr>
            <a:r>
              <a:rPr lang="hu-HU"/>
              <a:t>Ezeket egyesítjük egy </a:t>
            </a:r>
            <a:r>
              <a:rPr b="1" lang="hu-HU"/>
              <a:t>egyetlen csontvázzá</a:t>
            </a:r>
            <a:r>
              <a:rPr lang="hu-HU"/>
              <a:t> egy jól meghatározott útvonal segítségével.</a:t>
            </a:r>
            <a:endParaRPr/>
          </a:p>
          <a:p>
            <a:pPr indent="-342900" lvl="0" marL="342900" rtl="0" algn="l">
              <a:spcBef>
                <a:spcPts val="1000"/>
              </a:spcBef>
              <a:spcAft>
                <a:spcPts val="0"/>
              </a:spcAft>
              <a:buSzPts val="1600"/>
              <a:buChar char="►"/>
            </a:pPr>
            <a:r>
              <a:rPr lang="hu-HU"/>
              <a:t>A csontváz mentén található amőbotok egy </a:t>
            </a:r>
            <a:r>
              <a:rPr b="1" lang="hu-HU"/>
              <a:t>fa</a:t>
            </a:r>
            <a:r>
              <a:rPr lang="hu-HU"/>
              <a:t> struktúrát alkotnak, amely további algoritmusokhoz használható.</a:t>
            </a:r>
            <a:endParaRPr/>
          </a:p>
          <a:p>
            <a:pPr indent="-342900" lvl="0" marL="342900" rtl="0" algn="l">
              <a:spcBef>
                <a:spcPts val="1000"/>
              </a:spcBef>
              <a:spcAft>
                <a:spcPts val="0"/>
              </a:spcAft>
              <a:buSzPts val="1600"/>
              <a:buChar char="►"/>
            </a:pPr>
            <a:r>
              <a:rPr lang="hu-HU"/>
              <a:t>A csontváz nem törik meg és </a:t>
            </a:r>
            <a:r>
              <a:rPr b="1" lang="hu-HU"/>
              <a:t>minden határ-amőbotot tartalmaz</a:t>
            </a:r>
            <a:r>
              <a:rPr lang="hu-HU"/>
              <a:t>.</a:t>
            </a:r>
            <a:endParaRPr/>
          </a:p>
        </p:txBody>
      </p:sp>
      <p:pic>
        <p:nvPicPr>
          <p:cNvPr id="294" name="Google Shape;294;p19"/>
          <p:cNvPicPr preferRelativeResize="0"/>
          <p:nvPr/>
        </p:nvPicPr>
        <p:blipFill rotWithShape="1">
          <a:blip r:embed="rId3">
            <a:alphaModFix/>
          </a:blip>
          <a:srcRect b="0" l="0" r="0" t="0"/>
          <a:stretch/>
        </p:blipFill>
        <p:spPr>
          <a:xfrm>
            <a:off x="1103312" y="4790871"/>
            <a:ext cx="5210902" cy="1457528"/>
          </a:xfrm>
          <a:prstGeom prst="rect">
            <a:avLst/>
          </a:prstGeom>
          <a:noFill/>
          <a:ln>
            <a:noFill/>
          </a:ln>
        </p:spPr>
      </p:pic>
      <p:pic>
        <p:nvPicPr>
          <p:cNvPr id="295" name="Google Shape;295;p19"/>
          <p:cNvPicPr preferRelativeResize="0"/>
          <p:nvPr/>
        </p:nvPicPr>
        <p:blipFill rotWithShape="1">
          <a:blip r:embed="rId4">
            <a:alphaModFix/>
          </a:blip>
          <a:srcRect b="0" l="0" r="0" t="0"/>
          <a:stretch/>
        </p:blipFill>
        <p:spPr>
          <a:xfrm>
            <a:off x="7382056" y="4791191"/>
            <a:ext cx="1599955" cy="1457208"/>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2"/>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2"/>
              </a:buClr>
              <a:buSzPts val="4200"/>
              <a:buFont typeface="Century Gothic"/>
              <a:buNone/>
            </a:pPr>
            <a:r>
              <a:rPr lang="hu-HU"/>
              <a:t>Bevezetés az amőbamodellbe</a:t>
            </a:r>
            <a:endParaRPr/>
          </a:p>
        </p:txBody>
      </p:sp>
      <p:sp>
        <p:nvSpPr>
          <p:cNvPr id="160" name="Google Shape;160;p2"/>
          <p:cNvSpPr txBox="1"/>
          <p:nvPr>
            <p:ph idx="1" type="body"/>
          </p:nvPr>
        </p:nvSpPr>
        <p:spPr>
          <a:xfrm>
            <a:off x="1103312" y="2052918"/>
            <a:ext cx="8946541" cy="4195481"/>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600"/>
              <a:buChar char="►"/>
            </a:pPr>
            <a:r>
              <a:rPr lang="hu-HU"/>
              <a:t>Az amőbamodell egy programozható anyagot ír le, amely apró, robotikus egységekből (</a:t>
            </a:r>
            <a:r>
              <a:rPr i="1" lang="hu-HU"/>
              <a:t>amőbotokból</a:t>
            </a:r>
            <a:r>
              <a:rPr lang="hu-HU"/>
              <a:t>) áll.</a:t>
            </a:r>
            <a:endParaRPr/>
          </a:p>
          <a:p>
            <a:pPr indent="-342900" lvl="0" marL="342900" rtl="0" algn="l">
              <a:spcBef>
                <a:spcPts val="1000"/>
              </a:spcBef>
              <a:spcAft>
                <a:spcPts val="0"/>
              </a:spcAft>
              <a:buSzPts val="1600"/>
              <a:buChar char="►"/>
            </a:pPr>
            <a:r>
              <a:rPr lang="hu-HU"/>
              <a:t>Ezek az egységek egy végtelen háromszög rácsra helyezkednek el, és képesek mozogni tágulás és összehúzódás révén.</a:t>
            </a:r>
            <a:endParaRPr/>
          </a:p>
          <a:p>
            <a:pPr indent="-342900" lvl="0" marL="342900" rtl="0" algn="l">
              <a:spcBef>
                <a:spcPts val="1000"/>
              </a:spcBef>
              <a:spcAft>
                <a:spcPts val="0"/>
              </a:spcAft>
              <a:buSzPts val="1600"/>
              <a:buChar char="►"/>
            </a:pPr>
            <a:r>
              <a:rPr lang="hu-HU"/>
              <a:t>A cél a kollektív viselkedés vizsgálata és optimalizálása.</a:t>
            </a:r>
            <a:endParaRPr/>
          </a:p>
        </p:txBody>
      </p:sp>
      <p:pic>
        <p:nvPicPr>
          <p:cNvPr descr="Programmable matter | MIT News | Massachusetts Institute of Technology" id="161" name="Google Shape;161;p2"/>
          <p:cNvPicPr preferRelativeResize="0"/>
          <p:nvPr/>
        </p:nvPicPr>
        <p:blipFill rotWithShape="1">
          <a:blip r:embed="rId3">
            <a:alphaModFix/>
          </a:blip>
          <a:srcRect b="0" l="0" r="0" t="0"/>
          <a:stretch/>
        </p:blipFill>
        <p:spPr>
          <a:xfrm>
            <a:off x="1103312" y="4103700"/>
            <a:ext cx="3516553" cy="2344369"/>
          </a:xfrm>
          <a:prstGeom prst="rect">
            <a:avLst/>
          </a:prstGeom>
          <a:noFill/>
          <a:ln>
            <a:noFill/>
          </a:ln>
        </p:spPr>
      </p:pic>
      <p:pic>
        <p:nvPicPr>
          <p:cNvPr descr="Programmable Matter – Giving Shape to Imagination" id="162" name="Google Shape;162;p2"/>
          <p:cNvPicPr preferRelativeResize="0"/>
          <p:nvPr/>
        </p:nvPicPr>
        <p:blipFill rotWithShape="1">
          <a:blip r:embed="rId4">
            <a:alphaModFix/>
          </a:blip>
          <a:srcRect b="0" l="0" r="0" t="0"/>
          <a:stretch/>
        </p:blipFill>
        <p:spPr>
          <a:xfrm>
            <a:off x="5896948" y="4136430"/>
            <a:ext cx="4050910" cy="2278907"/>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g33e85c75c90_0_13"/>
          <p:cNvSpPr txBox="1"/>
          <p:nvPr>
            <p:ph type="title"/>
          </p:nvPr>
        </p:nvSpPr>
        <p:spPr>
          <a:xfrm>
            <a:off x="646111" y="452718"/>
            <a:ext cx="9404700" cy="14004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2"/>
              </a:buClr>
              <a:buSzPts val="4200"/>
              <a:buFont typeface="Century Gothic"/>
              <a:buNone/>
            </a:pPr>
            <a:r>
              <a:rPr lang="hu-HU"/>
              <a:t>Spanning tree létrehozása</a:t>
            </a:r>
            <a:endParaRPr/>
          </a:p>
        </p:txBody>
      </p:sp>
      <p:sp>
        <p:nvSpPr>
          <p:cNvPr id="302" name="Google Shape;302;g33e85c75c90_0_13"/>
          <p:cNvSpPr txBox="1"/>
          <p:nvPr>
            <p:ph idx="1" type="body"/>
          </p:nvPr>
        </p:nvSpPr>
        <p:spPr>
          <a:xfrm>
            <a:off x="1197900" y="1631850"/>
            <a:ext cx="9796200" cy="2643000"/>
          </a:xfrm>
          <a:prstGeom prst="rect">
            <a:avLst/>
          </a:prstGeom>
          <a:noFill/>
          <a:ln>
            <a:noFill/>
          </a:ln>
        </p:spPr>
        <p:txBody>
          <a:bodyPr anchorCtr="0" anchor="t" bIns="45700" lIns="91425" spcFirstLastPara="1" rIns="91425" wrap="square" tIns="45700">
            <a:normAutofit/>
          </a:bodyPr>
          <a:lstStyle/>
          <a:p>
            <a:pPr indent="-378460" lvl="0" marL="342900" rtl="0" algn="l">
              <a:spcBef>
                <a:spcPts val="0"/>
              </a:spcBef>
              <a:spcAft>
                <a:spcPts val="0"/>
              </a:spcAft>
              <a:buSzPts val="2000"/>
              <a:buChar char="►"/>
            </a:pPr>
            <a:r>
              <a:rPr lang="hu-HU"/>
              <a:t>A csontvázból először létrehozunk egy fát</a:t>
            </a:r>
            <a:endParaRPr/>
          </a:p>
          <a:p>
            <a:pPr indent="-321310" lvl="1" marL="742950" rtl="0" algn="l">
              <a:spcBef>
                <a:spcPts val="0"/>
              </a:spcBef>
              <a:spcAft>
                <a:spcPts val="0"/>
              </a:spcAft>
              <a:buSzPts val="2000"/>
              <a:buChar char="►"/>
            </a:pPr>
            <a:r>
              <a:rPr lang="hu-HU" sz="2000"/>
              <a:t>Csontváz út π = (v1, . . . , vm) → 1 csúcs többször előfordulhat</a:t>
            </a:r>
            <a:endParaRPr sz="2000"/>
          </a:p>
          <a:p>
            <a:pPr indent="-321310" lvl="1" marL="742950" rtl="0" algn="l">
              <a:spcBef>
                <a:spcPts val="0"/>
              </a:spcBef>
              <a:spcAft>
                <a:spcPts val="0"/>
              </a:spcAft>
              <a:buSzPts val="2000"/>
              <a:buChar char="►"/>
            </a:pPr>
            <a:r>
              <a:rPr lang="hu-HU" sz="2000"/>
              <a:t>PASC algoritmus-al minden csúcs első előfordulását meghatározzuk</a:t>
            </a:r>
            <a:endParaRPr sz="2000"/>
          </a:p>
          <a:p>
            <a:pPr indent="-321310" lvl="1" marL="742950" rtl="0" algn="l">
              <a:spcBef>
                <a:spcPts val="0"/>
              </a:spcBef>
              <a:spcAft>
                <a:spcPts val="0"/>
              </a:spcAft>
              <a:buSzPts val="2000"/>
              <a:buChar char="►"/>
            </a:pPr>
            <a:r>
              <a:rPr lang="hu-HU" sz="2000"/>
              <a:t>Minden amőbot első előfordulásakor jelez az elődjének ezzel a fát létrehozva</a:t>
            </a:r>
            <a:endParaRPr sz="2000"/>
          </a:p>
          <a:p>
            <a:pPr indent="-378460" lvl="0" marL="342900" rtl="0" algn="l">
              <a:spcBef>
                <a:spcPts val="0"/>
              </a:spcBef>
              <a:spcAft>
                <a:spcPts val="0"/>
              </a:spcAft>
              <a:buSzPts val="2000"/>
              <a:buChar char="►"/>
            </a:pPr>
            <a:r>
              <a:rPr lang="hu-HU"/>
              <a:t>Hogy spanning tree-t kapjunk, hozzáadjuk a belső node-okat a fához</a:t>
            </a:r>
            <a:endParaRPr/>
          </a:p>
          <a:p>
            <a:pPr indent="-321310" lvl="1" marL="742950" rtl="0" algn="l">
              <a:spcBef>
                <a:spcPts val="0"/>
              </a:spcBef>
              <a:spcAft>
                <a:spcPts val="0"/>
              </a:spcAft>
              <a:buSzPts val="2000"/>
              <a:buChar char="►"/>
            </a:pPr>
            <a:r>
              <a:rPr lang="hu-HU" sz="2000"/>
              <a:t>minden belső node-hoz hozzáadunk egy élt az északi szomszédjától</a:t>
            </a:r>
            <a:endParaRPr sz="2000"/>
          </a:p>
          <a:p>
            <a:pPr indent="-378460" lvl="0" marL="342900" rtl="0" algn="l">
              <a:spcBef>
                <a:spcPts val="0"/>
              </a:spcBef>
              <a:spcAft>
                <a:spcPts val="0"/>
              </a:spcAft>
              <a:buSzPts val="2000"/>
              <a:buChar char="►"/>
            </a:pPr>
            <a:r>
              <a:rPr lang="hu-HU"/>
              <a:t>O(log n) futási idő</a:t>
            </a:r>
            <a:endParaRPr/>
          </a:p>
        </p:txBody>
      </p:sp>
      <p:pic>
        <p:nvPicPr>
          <p:cNvPr id="303" name="Google Shape;303;g33e85c75c90_0_13"/>
          <p:cNvPicPr preferRelativeResize="0"/>
          <p:nvPr/>
        </p:nvPicPr>
        <p:blipFill>
          <a:blip r:embed="rId3">
            <a:alphaModFix/>
          </a:blip>
          <a:stretch>
            <a:fillRect/>
          </a:stretch>
        </p:blipFill>
        <p:spPr>
          <a:xfrm>
            <a:off x="5844775" y="4419000"/>
            <a:ext cx="5165999" cy="2285100"/>
          </a:xfrm>
          <a:prstGeom prst="rect">
            <a:avLst/>
          </a:prstGeom>
          <a:noFill/>
          <a:ln>
            <a:noFill/>
          </a:ln>
        </p:spPr>
      </p:pic>
      <p:pic>
        <p:nvPicPr>
          <p:cNvPr id="304" name="Google Shape;304;g33e85c75c90_0_13"/>
          <p:cNvPicPr preferRelativeResize="0"/>
          <p:nvPr/>
        </p:nvPicPr>
        <p:blipFill rotWithShape="1">
          <a:blip r:embed="rId4">
            <a:alphaModFix/>
          </a:blip>
          <a:srcRect b="0" l="0" r="0" t="0"/>
          <a:stretch/>
        </p:blipFill>
        <p:spPr>
          <a:xfrm>
            <a:off x="2196275" y="4419000"/>
            <a:ext cx="2621550" cy="22851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g33e85c75c90_0_21"/>
          <p:cNvSpPr txBox="1"/>
          <p:nvPr>
            <p:ph type="title"/>
          </p:nvPr>
        </p:nvSpPr>
        <p:spPr>
          <a:xfrm>
            <a:off x="646111" y="452718"/>
            <a:ext cx="9404700" cy="14004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2"/>
              </a:buClr>
              <a:buSzPts val="4200"/>
              <a:buFont typeface="Century Gothic"/>
              <a:buNone/>
            </a:pPr>
            <a:r>
              <a:rPr lang="hu-HU"/>
              <a:t>Spanning tree csontváz nélkül</a:t>
            </a:r>
            <a:endParaRPr/>
          </a:p>
        </p:txBody>
      </p:sp>
      <p:sp>
        <p:nvSpPr>
          <p:cNvPr id="311" name="Google Shape;311;g33e85c75c90_0_21"/>
          <p:cNvSpPr txBox="1"/>
          <p:nvPr>
            <p:ph idx="1" type="body"/>
          </p:nvPr>
        </p:nvSpPr>
        <p:spPr>
          <a:xfrm>
            <a:off x="1197900" y="1673400"/>
            <a:ext cx="9796200" cy="2452200"/>
          </a:xfrm>
          <a:prstGeom prst="rect">
            <a:avLst/>
          </a:prstGeom>
          <a:noFill/>
          <a:ln>
            <a:noFill/>
          </a:ln>
        </p:spPr>
        <p:txBody>
          <a:bodyPr anchorCtr="0" anchor="t" bIns="45700" lIns="91425" spcFirstLastPara="1" rIns="91425" wrap="square" tIns="45700">
            <a:normAutofit/>
          </a:bodyPr>
          <a:lstStyle/>
          <a:p>
            <a:pPr indent="-378460" lvl="0" marL="342900" rtl="0" algn="l">
              <a:spcBef>
                <a:spcPts val="0"/>
              </a:spcBef>
              <a:spcAft>
                <a:spcPts val="0"/>
              </a:spcAft>
              <a:buSzPts val="2000"/>
              <a:buChar char="►"/>
            </a:pPr>
            <a:r>
              <a:rPr lang="hu-HU"/>
              <a:t>Ha az amőbotokból álló struktúra nem tartalmaz lyukat, a spanning tree csontváz út nélkül létrehozható</a:t>
            </a:r>
            <a:endParaRPr sz="2000"/>
          </a:p>
          <a:p>
            <a:pPr indent="-321310" lvl="1" marL="742950" rtl="0" algn="l">
              <a:spcBef>
                <a:spcPts val="0"/>
              </a:spcBef>
              <a:spcAft>
                <a:spcPts val="0"/>
              </a:spcAft>
              <a:buSzPts val="2000"/>
              <a:buChar char="►"/>
            </a:pPr>
            <a:r>
              <a:rPr lang="hu-HU" sz="2000"/>
              <a:t>Minden szomszédos </a:t>
            </a:r>
            <a:r>
              <a:rPr lang="hu-HU" sz="2000"/>
              <a:t>határ-amőbot</a:t>
            </a:r>
            <a:r>
              <a:rPr lang="hu-HU" sz="2000"/>
              <a:t> pár közé felveszünk egy élt</a:t>
            </a:r>
            <a:endParaRPr sz="2000"/>
          </a:p>
          <a:p>
            <a:pPr indent="-321310" lvl="1" marL="742950" rtl="0" algn="l">
              <a:spcBef>
                <a:spcPts val="0"/>
              </a:spcBef>
              <a:spcAft>
                <a:spcPts val="0"/>
              </a:spcAft>
              <a:buSzPts val="2000"/>
              <a:buChar char="►"/>
            </a:pPr>
            <a:r>
              <a:rPr lang="hu-HU" sz="2000"/>
              <a:t>Minden ezzel létrejött ciklusban választunk egy vezetőt, aminek eltávolítjuk az egyik élét ezzel megszüntetve a ciklust</a:t>
            </a:r>
            <a:endParaRPr sz="2000"/>
          </a:p>
          <a:p>
            <a:pPr indent="-378460" lvl="0" marL="342900" rtl="0" algn="l">
              <a:spcBef>
                <a:spcPts val="0"/>
              </a:spcBef>
              <a:spcAft>
                <a:spcPts val="0"/>
              </a:spcAft>
              <a:buSzPts val="2000"/>
              <a:buChar char="►"/>
            </a:pPr>
            <a:r>
              <a:rPr lang="hu-HU" sz="2000"/>
              <a:t>Hogy spanning tree-t kapjunk, hozzáadjuk a belső node-okat a fához</a:t>
            </a:r>
            <a:endParaRPr/>
          </a:p>
          <a:p>
            <a:pPr indent="-378460" lvl="0" marL="342900" rtl="0" algn="l">
              <a:spcBef>
                <a:spcPts val="0"/>
              </a:spcBef>
              <a:spcAft>
                <a:spcPts val="0"/>
              </a:spcAft>
              <a:buSzPts val="2000"/>
              <a:buChar char="►"/>
            </a:pPr>
            <a:r>
              <a:rPr lang="hu-HU" sz="2000"/>
              <a:t>O(log n) futási idő</a:t>
            </a:r>
            <a:endParaRPr sz="2000"/>
          </a:p>
        </p:txBody>
      </p:sp>
      <p:pic>
        <p:nvPicPr>
          <p:cNvPr descr="figure 23" id="312" name="Google Shape;312;g33e85c75c90_0_21"/>
          <p:cNvPicPr preferRelativeResize="0"/>
          <p:nvPr/>
        </p:nvPicPr>
        <p:blipFill>
          <a:blip r:embed="rId3">
            <a:alphaModFix/>
          </a:blip>
          <a:stretch>
            <a:fillRect/>
          </a:stretch>
        </p:blipFill>
        <p:spPr>
          <a:xfrm>
            <a:off x="792525" y="4437375"/>
            <a:ext cx="10606949" cy="19665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g33e85c75c90_0_31"/>
          <p:cNvSpPr txBox="1"/>
          <p:nvPr>
            <p:ph type="title"/>
          </p:nvPr>
        </p:nvSpPr>
        <p:spPr>
          <a:xfrm>
            <a:off x="646111" y="452718"/>
            <a:ext cx="9404700" cy="14004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2"/>
              </a:buClr>
              <a:buSzPts val="4200"/>
              <a:buFont typeface="Century Gothic"/>
              <a:buNone/>
            </a:pPr>
            <a:r>
              <a:rPr lang="hu-HU"/>
              <a:t>Szimmetria detektálás</a:t>
            </a:r>
            <a:endParaRPr/>
          </a:p>
        </p:txBody>
      </p:sp>
      <p:sp>
        <p:nvSpPr>
          <p:cNvPr id="319" name="Google Shape;319;g33e85c75c90_0_31"/>
          <p:cNvSpPr txBox="1"/>
          <p:nvPr>
            <p:ph idx="1" type="body"/>
          </p:nvPr>
        </p:nvSpPr>
        <p:spPr>
          <a:xfrm>
            <a:off x="1197900" y="1673400"/>
            <a:ext cx="9796200" cy="3455100"/>
          </a:xfrm>
          <a:prstGeom prst="rect">
            <a:avLst/>
          </a:prstGeom>
          <a:noFill/>
          <a:ln>
            <a:noFill/>
          </a:ln>
        </p:spPr>
        <p:txBody>
          <a:bodyPr anchorCtr="0" anchor="t" bIns="45700" lIns="91425" spcFirstLastPara="1" rIns="91425" wrap="square" tIns="45700">
            <a:noAutofit/>
          </a:bodyPr>
          <a:lstStyle/>
          <a:p>
            <a:pPr indent="-378460" lvl="0" marL="342900" rtl="0" algn="l">
              <a:spcBef>
                <a:spcPts val="0"/>
              </a:spcBef>
              <a:spcAft>
                <a:spcPts val="0"/>
              </a:spcAft>
              <a:buSzPts val="2000"/>
              <a:buChar char="►"/>
            </a:pPr>
            <a:r>
              <a:rPr lang="hu-HU"/>
              <a:t>Egy </a:t>
            </a:r>
            <a:r>
              <a:rPr lang="hu-HU"/>
              <a:t>amőbotokból álló struktúra szimmetriái a különböző irányú és előjelű kanonikus csontvázainak összehasonlításával detektálható</a:t>
            </a:r>
            <a:endParaRPr/>
          </a:p>
          <a:p>
            <a:pPr indent="-321310" lvl="1" marL="742950" rtl="0" algn="l">
              <a:spcBef>
                <a:spcPts val="0"/>
              </a:spcBef>
              <a:spcAft>
                <a:spcPts val="0"/>
              </a:spcAft>
              <a:buSzPts val="2000"/>
              <a:buChar char="►"/>
            </a:pPr>
            <a:r>
              <a:rPr lang="hu-HU" sz="2000"/>
              <a:t>minden (d, s) kanonikus csontvázat egy egyedi bit sorozattá alakítunk</a:t>
            </a:r>
            <a:endParaRPr sz="2000"/>
          </a:p>
          <a:p>
            <a:pPr indent="-321310" lvl="1" marL="742950" rtl="0" algn="l">
              <a:spcBef>
                <a:spcPts val="0"/>
              </a:spcBef>
              <a:spcAft>
                <a:spcPts val="0"/>
              </a:spcAft>
              <a:buSzPts val="2000"/>
              <a:buChar char="►"/>
            </a:pPr>
            <a:r>
              <a:rPr lang="hu-HU" sz="2000"/>
              <a:t>bitek összehasonlítása csontvázak helyett → polilogaritmikus futási idő: O(log^5 n)</a:t>
            </a:r>
            <a:endParaRPr sz="2000"/>
          </a:p>
          <a:p>
            <a:pPr indent="-378460" lvl="0" marL="342900" rtl="0" algn="l">
              <a:spcBef>
                <a:spcPts val="0"/>
              </a:spcBef>
              <a:spcAft>
                <a:spcPts val="0"/>
              </a:spcAft>
              <a:buSzPts val="2000"/>
              <a:buChar char="►"/>
            </a:pPr>
            <a:r>
              <a:rPr lang="hu-HU"/>
              <a:t>2 fajta szimmetria értelmezhető</a:t>
            </a:r>
            <a:endParaRPr/>
          </a:p>
          <a:p>
            <a:pPr indent="-321310" lvl="1" marL="742950" rtl="0" algn="l">
              <a:spcBef>
                <a:spcPts val="0"/>
              </a:spcBef>
              <a:spcAft>
                <a:spcPts val="0"/>
              </a:spcAft>
              <a:buSzPts val="2000"/>
              <a:buChar char="►"/>
            </a:pPr>
            <a:r>
              <a:rPr lang="hu-HU" sz="2000"/>
              <a:t>lehet valamelyik tengelye mentén szimmetrikus</a:t>
            </a:r>
            <a:endParaRPr sz="2000"/>
          </a:p>
          <a:p>
            <a:pPr indent="-321310" lvl="1" marL="742950" rtl="0" algn="l">
              <a:spcBef>
                <a:spcPts val="0"/>
              </a:spcBef>
              <a:spcAft>
                <a:spcPts val="0"/>
              </a:spcAft>
              <a:buSzPts val="2000"/>
              <a:buChar char="►"/>
            </a:pPr>
            <a:r>
              <a:rPr lang="hu-HU" sz="2000"/>
              <a:t>lehet forgásszimmetrikus (2-fold, 3-fold, 6-fold)</a:t>
            </a:r>
            <a:endParaRPr sz="20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g33e85c75c90_0_38"/>
          <p:cNvSpPr txBox="1"/>
          <p:nvPr>
            <p:ph type="title"/>
          </p:nvPr>
        </p:nvSpPr>
        <p:spPr>
          <a:xfrm>
            <a:off x="646111" y="452718"/>
            <a:ext cx="9404700" cy="14004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2"/>
              </a:buClr>
              <a:buSzPts val="4200"/>
              <a:buFont typeface="Century Gothic"/>
              <a:buNone/>
            </a:pPr>
            <a:r>
              <a:rPr lang="hu-HU"/>
              <a:t>Szimmetria detektálás</a:t>
            </a:r>
            <a:endParaRPr/>
          </a:p>
        </p:txBody>
      </p:sp>
      <p:sp>
        <p:nvSpPr>
          <p:cNvPr id="326" name="Google Shape;326;g33e85c75c90_0_38"/>
          <p:cNvSpPr txBox="1"/>
          <p:nvPr>
            <p:ph idx="1" type="body"/>
          </p:nvPr>
        </p:nvSpPr>
        <p:spPr>
          <a:xfrm>
            <a:off x="1197900" y="1348125"/>
            <a:ext cx="9796200" cy="2452200"/>
          </a:xfrm>
          <a:prstGeom prst="rect">
            <a:avLst/>
          </a:prstGeom>
          <a:noFill/>
          <a:ln>
            <a:noFill/>
          </a:ln>
        </p:spPr>
        <p:txBody>
          <a:bodyPr anchorCtr="0" anchor="t" bIns="45700" lIns="91425" spcFirstLastPara="1" rIns="91425" wrap="square" tIns="45700">
            <a:normAutofit/>
          </a:bodyPr>
          <a:lstStyle/>
          <a:p>
            <a:pPr indent="-378460" lvl="0" marL="342900" rtl="0" algn="l">
              <a:spcBef>
                <a:spcPts val="0"/>
              </a:spcBef>
              <a:spcAft>
                <a:spcPts val="0"/>
              </a:spcAft>
              <a:buSzPts val="2000"/>
              <a:buChar char="►"/>
            </a:pPr>
            <a:r>
              <a:rPr lang="hu-HU"/>
              <a:t>Északi irányú tengelyre szimmetrikus, ha az (N,+) és (N, -) csontvázak szimmetrikusak</a:t>
            </a:r>
            <a:endParaRPr/>
          </a:p>
          <a:p>
            <a:pPr indent="-342900" lvl="0" marL="342900" rtl="0" algn="l">
              <a:spcBef>
                <a:spcPts val="0"/>
              </a:spcBef>
              <a:spcAft>
                <a:spcPts val="0"/>
              </a:spcAft>
              <a:buSzPts val="1440"/>
              <a:buChar char="►"/>
            </a:pPr>
            <a:r>
              <a:rPr lang="hu-HU"/>
              <a:t>Keleti irányú tengelyre szimmetrikus, ha az (E, +) és (E, -) csontvázak szimmetrikusak</a:t>
            </a:r>
            <a:endParaRPr/>
          </a:p>
          <a:p>
            <a:pPr indent="-342900" lvl="0" marL="342900" rtl="0" algn="l">
              <a:spcBef>
                <a:spcPts val="0"/>
              </a:spcBef>
              <a:spcAft>
                <a:spcPts val="0"/>
              </a:spcAft>
              <a:buSzPts val="1440"/>
              <a:buChar char="►"/>
            </a:pPr>
            <a:r>
              <a:rPr lang="hu-HU"/>
              <a:t>2</a:t>
            </a:r>
            <a:r>
              <a:rPr lang="hu-HU"/>
              <a:t>-fold szimmetrikus (180°), ha az (N, +) és (S, +) csontvázak szimmetrikusak</a:t>
            </a:r>
            <a:endParaRPr/>
          </a:p>
          <a:p>
            <a:pPr indent="-342900" lvl="0" marL="342900" rtl="0" algn="l">
              <a:spcBef>
                <a:spcPts val="0"/>
              </a:spcBef>
              <a:spcAft>
                <a:spcPts val="0"/>
              </a:spcAft>
              <a:buSzPts val="1440"/>
              <a:buChar char="►"/>
            </a:pPr>
            <a:r>
              <a:rPr lang="hu-HU"/>
              <a:t>3-fold szimmetrikus (120°), ha az (N, +) és (ESE, +) csontvázak szimmetrikusak</a:t>
            </a:r>
            <a:endParaRPr/>
          </a:p>
          <a:p>
            <a:pPr indent="-342900" lvl="0" marL="342900" rtl="0" algn="l">
              <a:spcBef>
                <a:spcPts val="0"/>
              </a:spcBef>
              <a:spcAft>
                <a:spcPts val="0"/>
              </a:spcAft>
              <a:buSzPts val="1440"/>
              <a:buChar char="►"/>
            </a:pPr>
            <a:r>
              <a:rPr lang="hu-HU"/>
              <a:t>6</a:t>
            </a:r>
            <a:r>
              <a:rPr lang="hu-HU"/>
              <a:t>-fold szimmetrikus (60°), ha 2 és 3-fold szimmetrikus</a:t>
            </a:r>
            <a:endParaRPr/>
          </a:p>
        </p:txBody>
      </p:sp>
      <p:pic>
        <p:nvPicPr>
          <p:cNvPr id="327" name="Google Shape;327;g33e85c75c90_0_38"/>
          <p:cNvPicPr preferRelativeResize="0"/>
          <p:nvPr/>
        </p:nvPicPr>
        <p:blipFill>
          <a:blip r:embed="rId3">
            <a:alphaModFix/>
          </a:blip>
          <a:stretch>
            <a:fillRect/>
          </a:stretch>
        </p:blipFill>
        <p:spPr>
          <a:xfrm>
            <a:off x="1875575" y="3788038"/>
            <a:ext cx="2724606" cy="2732400"/>
          </a:xfrm>
          <a:prstGeom prst="rect">
            <a:avLst/>
          </a:prstGeom>
          <a:noFill/>
          <a:ln>
            <a:noFill/>
          </a:ln>
        </p:spPr>
      </p:pic>
      <p:pic>
        <p:nvPicPr>
          <p:cNvPr id="328" name="Google Shape;328;g33e85c75c90_0_38"/>
          <p:cNvPicPr preferRelativeResize="0"/>
          <p:nvPr/>
        </p:nvPicPr>
        <p:blipFill>
          <a:blip r:embed="rId4">
            <a:alphaModFix/>
          </a:blip>
          <a:stretch>
            <a:fillRect/>
          </a:stretch>
        </p:blipFill>
        <p:spPr>
          <a:xfrm>
            <a:off x="5443800" y="3558900"/>
            <a:ext cx="4710375" cy="31906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g33e85c75c90_0_60"/>
          <p:cNvSpPr txBox="1"/>
          <p:nvPr>
            <p:ph type="title"/>
          </p:nvPr>
        </p:nvSpPr>
        <p:spPr>
          <a:xfrm>
            <a:off x="646111" y="452718"/>
            <a:ext cx="9404700" cy="14004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2"/>
              </a:buClr>
              <a:buSzPts val="4200"/>
              <a:buFont typeface="Century Gothic"/>
              <a:buNone/>
            </a:pPr>
            <a:r>
              <a:rPr lang="hu-HU"/>
              <a:t>Szimmetria detektálás</a:t>
            </a:r>
            <a:endParaRPr/>
          </a:p>
        </p:txBody>
      </p:sp>
      <p:sp>
        <p:nvSpPr>
          <p:cNvPr id="335" name="Google Shape;335;g33e85c75c90_0_60"/>
          <p:cNvSpPr txBox="1"/>
          <p:nvPr>
            <p:ph idx="1" type="body"/>
          </p:nvPr>
        </p:nvSpPr>
        <p:spPr>
          <a:xfrm>
            <a:off x="1197900" y="1348125"/>
            <a:ext cx="9796200" cy="504900"/>
          </a:xfrm>
          <a:prstGeom prst="rect">
            <a:avLst/>
          </a:prstGeom>
          <a:noFill/>
          <a:ln>
            <a:noFill/>
          </a:ln>
        </p:spPr>
        <p:txBody>
          <a:bodyPr anchorCtr="0" anchor="t" bIns="45700" lIns="91425" spcFirstLastPara="1" rIns="91425" wrap="square" tIns="45700">
            <a:normAutofit/>
          </a:bodyPr>
          <a:lstStyle/>
          <a:p>
            <a:pPr indent="-378460" lvl="0" marL="342900" rtl="0" algn="l">
              <a:spcBef>
                <a:spcPts val="0"/>
              </a:spcBef>
              <a:spcAft>
                <a:spcPts val="0"/>
              </a:spcAft>
              <a:buSzPts val="2000"/>
              <a:buChar char="►"/>
            </a:pPr>
            <a:r>
              <a:rPr lang="hu-HU"/>
              <a:t>Északi irányú tengelyre szimmetria példa</a:t>
            </a:r>
            <a:endParaRPr/>
          </a:p>
        </p:txBody>
      </p:sp>
      <p:pic>
        <p:nvPicPr>
          <p:cNvPr descr="figure 26" id="336" name="Google Shape;336;g33e85c75c90_0_60"/>
          <p:cNvPicPr preferRelativeResize="0"/>
          <p:nvPr/>
        </p:nvPicPr>
        <p:blipFill>
          <a:blip r:embed="rId3">
            <a:alphaModFix/>
          </a:blip>
          <a:stretch>
            <a:fillRect/>
          </a:stretch>
        </p:blipFill>
        <p:spPr>
          <a:xfrm>
            <a:off x="1550300" y="1853125"/>
            <a:ext cx="4944476" cy="1754025"/>
          </a:xfrm>
          <a:prstGeom prst="rect">
            <a:avLst/>
          </a:prstGeom>
          <a:noFill/>
          <a:ln>
            <a:noFill/>
          </a:ln>
        </p:spPr>
      </p:pic>
      <p:sp>
        <p:nvSpPr>
          <p:cNvPr id="337" name="Google Shape;337;g33e85c75c90_0_60"/>
          <p:cNvSpPr txBox="1"/>
          <p:nvPr/>
        </p:nvSpPr>
        <p:spPr>
          <a:xfrm>
            <a:off x="1197900" y="3824100"/>
            <a:ext cx="6752400" cy="492600"/>
          </a:xfrm>
          <a:prstGeom prst="rect">
            <a:avLst/>
          </a:prstGeom>
          <a:noFill/>
          <a:ln>
            <a:noFill/>
          </a:ln>
        </p:spPr>
        <p:txBody>
          <a:bodyPr anchorCtr="0" anchor="t" bIns="91425" lIns="91425" spcFirstLastPara="1" rIns="91425" wrap="square" tIns="91425">
            <a:spAutoFit/>
          </a:bodyPr>
          <a:lstStyle/>
          <a:p>
            <a:pPr indent="-342900" lvl="0" marL="342900" rtl="0" algn="l">
              <a:spcBef>
                <a:spcPts val="0"/>
              </a:spcBef>
              <a:spcAft>
                <a:spcPts val="0"/>
              </a:spcAft>
              <a:buClr>
                <a:schemeClr val="accent1"/>
              </a:buClr>
              <a:buSzPts val="1440"/>
              <a:buFont typeface="Noto Sans Symbols"/>
              <a:buChar char="►"/>
            </a:pPr>
            <a:r>
              <a:rPr lang="hu-HU" sz="2000">
                <a:solidFill>
                  <a:schemeClr val="lt1"/>
                </a:solidFill>
                <a:latin typeface="Century Gothic"/>
                <a:ea typeface="Century Gothic"/>
                <a:cs typeface="Century Gothic"/>
                <a:sym typeface="Century Gothic"/>
              </a:rPr>
              <a:t>Keleti irányú tengelyre szimmetria példa</a:t>
            </a:r>
            <a:endParaRPr/>
          </a:p>
        </p:txBody>
      </p:sp>
      <p:pic>
        <p:nvPicPr>
          <p:cNvPr descr="figure 27" id="338" name="Google Shape;338;g33e85c75c90_0_60"/>
          <p:cNvPicPr preferRelativeResize="0"/>
          <p:nvPr/>
        </p:nvPicPr>
        <p:blipFill>
          <a:blip r:embed="rId4">
            <a:alphaModFix/>
          </a:blip>
          <a:stretch>
            <a:fillRect/>
          </a:stretch>
        </p:blipFill>
        <p:spPr>
          <a:xfrm>
            <a:off x="1550300" y="4316700"/>
            <a:ext cx="4985507" cy="17540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g33e85c75c90_0_74"/>
          <p:cNvSpPr txBox="1"/>
          <p:nvPr>
            <p:ph type="title"/>
          </p:nvPr>
        </p:nvSpPr>
        <p:spPr>
          <a:xfrm>
            <a:off x="646111" y="452718"/>
            <a:ext cx="9404700" cy="14004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2"/>
              </a:buClr>
              <a:buSzPts val="4200"/>
              <a:buFont typeface="Century Gothic"/>
              <a:buNone/>
            </a:pPr>
            <a:r>
              <a:rPr lang="hu-HU"/>
              <a:t>Szimmetria detektálás</a:t>
            </a:r>
            <a:endParaRPr/>
          </a:p>
        </p:txBody>
      </p:sp>
      <p:sp>
        <p:nvSpPr>
          <p:cNvPr id="345" name="Google Shape;345;g33e85c75c90_0_74"/>
          <p:cNvSpPr txBox="1"/>
          <p:nvPr>
            <p:ph idx="1" type="body"/>
          </p:nvPr>
        </p:nvSpPr>
        <p:spPr>
          <a:xfrm>
            <a:off x="1197900" y="1348125"/>
            <a:ext cx="9796200" cy="504900"/>
          </a:xfrm>
          <a:prstGeom prst="rect">
            <a:avLst/>
          </a:prstGeom>
          <a:noFill/>
          <a:ln>
            <a:noFill/>
          </a:ln>
        </p:spPr>
        <p:txBody>
          <a:bodyPr anchorCtr="0" anchor="t" bIns="45700" lIns="91425" spcFirstLastPara="1" rIns="91425" wrap="square" tIns="45700">
            <a:normAutofit/>
          </a:bodyPr>
          <a:lstStyle/>
          <a:p>
            <a:pPr indent="-378460" lvl="0" marL="342900" rtl="0" algn="l">
              <a:spcBef>
                <a:spcPts val="0"/>
              </a:spcBef>
              <a:spcAft>
                <a:spcPts val="0"/>
              </a:spcAft>
              <a:buSzPts val="2000"/>
              <a:buChar char="►"/>
            </a:pPr>
            <a:r>
              <a:rPr lang="hu-HU"/>
              <a:t>2-fold szimmetria egy belső node-ra</a:t>
            </a:r>
            <a:endParaRPr/>
          </a:p>
        </p:txBody>
      </p:sp>
      <p:sp>
        <p:nvSpPr>
          <p:cNvPr id="346" name="Google Shape;346;g33e85c75c90_0_74"/>
          <p:cNvSpPr txBox="1"/>
          <p:nvPr/>
        </p:nvSpPr>
        <p:spPr>
          <a:xfrm>
            <a:off x="1197900" y="3824100"/>
            <a:ext cx="6752400" cy="800400"/>
          </a:xfrm>
          <a:prstGeom prst="rect">
            <a:avLst/>
          </a:prstGeom>
          <a:noFill/>
          <a:ln>
            <a:noFill/>
          </a:ln>
        </p:spPr>
        <p:txBody>
          <a:bodyPr anchorCtr="0" anchor="t" bIns="91425" lIns="91425" spcFirstLastPara="1" rIns="91425" wrap="square" tIns="91425">
            <a:spAutoFit/>
          </a:bodyPr>
          <a:lstStyle/>
          <a:p>
            <a:pPr indent="-378460" lvl="0" marL="342900" rtl="0" algn="l">
              <a:spcBef>
                <a:spcPts val="0"/>
              </a:spcBef>
              <a:spcAft>
                <a:spcPts val="0"/>
              </a:spcAft>
              <a:buClr>
                <a:schemeClr val="accent1"/>
              </a:buClr>
              <a:buSzPts val="2000"/>
              <a:buFont typeface="Noto Sans Symbols"/>
              <a:buChar char="►"/>
            </a:pPr>
            <a:r>
              <a:rPr lang="hu-HU" sz="2000">
                <a:solidFill>
                  <a:schemeClr val="lt1"/>
                </a:solidFill>
                <a:latin typeface="Century Gothic"/>
                <a:ea typeface="Century Gothic"/>
                <a:cs typeface="Century Gothic"/>
                <a:sym typeface="Century Gothic"/>
              </a:rPr>
              <a:t>2-fold szimmetria 2 belső node közti élre</a:t>
            </a:r>
            <a:endParaRPr sz="2000">
              <a:solidFill>
                <a:schemeClr val="lt1"/>
              </a:solidFill>
              <a:latin typeface="Century Gothic"/>
              <a:ea typeface="Century Gothic"/>
              <a:cs typeface="Century Gothic"/>
              <a:sym typeface="Century Gothic"/>
            </a:endParaRPr>
          </a:p>
          <a:p>
            <a:pPr indent="0" lvl="0" marL="342900" rtl="0" algn="l">
              <a:spcBef>
                <a:spcPts val="0"/>
              </a:spcBef>
              <a:spcAft>
                <a:spcPts val="0"/>
              </a:spcAft>
              <a:buNone/>
            </a:pPr>
            <a:r>
              <a:t/>
            </a:r>
            <a:endParaRPr sz="2000">
              <a:solidFill>
                <a:schemeClr val="lt1"/>
              </a:solidFill>
              <a:latin typeface="Century Gothic"/>
              <a:ea typeface="Century Gothic"/>
              <a:cs typeface="Century Gothic"/>
              <a:sym typeface="Century Gothic"/>
            </a:endParaRPr>
          </a:p>
        </p:txBody>
      </p:sp>
      <p:pic>
        <p:nvPicPr>
          <p:cNvPr id="347" name="Google Shape;347;g33e85c75c90_0_74"/>
          <p:cNvPicPr preferRelativeResize="0"/>
          <p:nvPr/>
        </p:nvPicPr>
        <p:blipFill>
          <a:blip r:embed="rId3">
            <a:alphaModFix/>
          </a:blip>
          <a:stretch>
            <a:fillRect/>
          </a:stretch>
        </p:blipFill>
        <p:spPr>
          <a:xfrm>
            <a:off x="870750" y="1874250"/>
            <a:ext cx="5202509" cy="1928700"/>
          </a:xfrm>
          <a:prstGeom prst="rect">
            <a:avLst/>
          </a:prstGeom>
          <a:noFill/>
          <a:ln>
            <a:noFill/>
          </a:ln>
        </p:spPr>
      </p:pic>
      <p:pic>
        <p:nvPicPr>
          <p:cNvPr id="348" name="Google Shape;348;g33e85c75c90_0_74"/>
          <p:cNvPicPr preferRelativeResize="0"/>
          <p:nvPr/>
        </p:nvPicPr>
        <p:blipFill>
          <a:blip r:embed="rId4">
            <a:alphaModFix/>
          </a:blip>
          <a:stretch>
            <a:fillRect/>
          </a:stretch>
        </p:blipFill>
        <p:spPr>
          <a:xfrm>
            <a:off x="6292075" y="1874213"/>
            <a:ext cx="5353426" cy="1928700"/>
          </a:xfrm>
          <a:prstGeom prst="rect">
            <a:avLst/>
          </a:prstGeom>
          <a:noFill/>
          <a:ln>
            <a:noFill/>
          </a:ln>
        </p:spPr>
      </p:pic>
      <p:pic>
        <p:nvPicPr>
          <p:cNvPr id="349" name="Google Shape;349;g33e85c75c90_0_74"/>
          <p:cNvPicPr preferRelativeResize="0"/>
          <p:nvPr/>
        </p:nvPicPr>
        <p:blipFill>
          <a:blip r:embed="rId5">
            <a:alphaModFix/>
          </a:blip>
          <a:stretch>
            <a:fillRect/>
          </a:stretch>
        </p:blipFill>
        <p:spPr>
          <a:xfrm>
            <a:off x="870750" y="4424500"/>
            <a:ext cx="5202500" cy="1950037"/>
          </a:xfrm>
          <a:prstGeom prst="rect">
            <a:avLst/>
          </a:prstGeom>
          <a:noFill/>
          <a:ln>
            <a:noFill/>
          </a:ln>
        </p:spPr>
      </p:pic>
      <p:pic>
        <p:nvPicPr>
          <p:cNvPr id="350" name="Google Shape;350;g33e85c75c90_0_74"/>
          <p:cNvPicPr preferRelativeResize="0"/>
          <p:nvPr/>
        </p:nvPicPr>
        <p:blipFill>
          <a:blip r:embed="rId6">
            <a:alphaModFix/>
          </a:blip>
          <a:stretch>
            <a:fillRect/>
          </a:stretch>
        </p:blipFill>
        <p:spPr>
          <a:xfrm>
            <a:off x="6292075" y="4435175"/>
            <a:ext cx="5167134" cy="19286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g33e85c75c90_0_91"/>
          <p:cNvSpPr txBox="1"/>
          <p:nvPr>
            <p:ph type="title"/>
          </p:nvPr>
        </p:nvSpPr>
        <p:spPr>
          <a:xfrm>
            <a:off x="646111" y="452718"/>
            <a:ext cx="9404700" cy="14004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2"/>
              </a:buClr>
              <a:buSzPts val="4200"/>
              <a:buFont typeface="Century Gothic"/>
              <a:buNone/>
            </a:pPr>
            <a:r>
              <a:rPr lang="hu-HU"/>
              <a:t>Szimmetria detektálás</a:t>
            </a:r>
            <a:endParaRPr/>
          </a:p>
        </p:txBody>
      </p:sp>
      <p:sp>
        <p:nvSpPr>
          <p:cNvPr id="357" name="Google Shape;357;g33e85c75c90_0_91"/>
          <p:cNvSpPr txBox="1"/>
          <p:nvPr>
            <p:ph idx="1" type="body"/>
          </p:nvPr>
        </p:nvSpPr>
        <p:spPr>
          <a:xfrm>
            <a:off x="1197900" y="1348125"/>
            <a:ext cx="9796200" cy="504900"/>
          </a:xfrm>
          <a:prstGeom prst="rect">
            <a:avLst/>
          </a:prstGeom>
          <a:noFill/>
          <a:ln>
            <a:noFill/>
          </a:ln>
        </p:spPr>
        <p:txBody>
          <a:bodyPr anchorCtr="0" anchor="t" bIns="45700" lIns="91425" spcFirstLastPara="1" rIns="91425" wrap="square" tIns="45700">
            <a:normAutofit/>
          </a:bodyPr>
          <a:lstStyle/>
          <a:p>
            <a:pPr indent="-378460" lvl="0" marL="342900" rtl="0" algn="l">
              <a:spcBef>
                <a:spcPts val="0"/>
              </a:spcBef>
              <a:spcAft>
                <a:spcPts val="0"/>
              </a:spcAft>
              <a:buSzPts val="2000"/>
              <a:buChar char="►"/>
            </a:pPr>
            <a:r>
              <a:rPr lang="hu-HU"/>
              <a:t>3-fold szimmetria egy belső node-ra</a:t>
            </a:r>
            <a:endParaRPr/>
          </a:p>
        </p:txBody>
      </p:sp>
      <p:sp>
        <p:nvSpPr>
          <p:cNvPr id="358" name="Google Shape;358;g33e85c75c90_0_91"/>
          <p:cNvSpPr txBox="1"/>
          <p:nvPr/>
        </p:nvSpPr>
        <p:spPr>
          <a:xfrm>
            <a:off x="1197900" y="3824100"/>
            <a:ext cx="6752400" cy="800400"/>
          </a:xfrm>
          <a:prstGeom prst="rect">
            <a:avLst/>
          </a:prstGeom>
          <a:noFill/>
          <a:ln>
            <a:noFill/>
          </a:ln>
        </p:spPr>
        <p:txBody>
          <a:bodyPr anchorCtr="0" anchor="t" bIns="91425" lIns="91425" spcFirstLastPara="1" rIns="91425" wrap="square" tIns="91425">
            <a:spAutoFit/>
          </a:bodyPr>
          <a:lstStyle/>
          <a:p>
            <a:pPr indent="-378460" lvl="0" marL="342900" rtl="0" algn="l">
              <a:spcBef>
                <a:spcPts val="0"/>
              </a:spcBef>
              <a:spcAft>
                <a:spcPts val="0"/>
              </a:spcAft>
              <a:buClr>
                <a:schemeClr val="accent1"/>
              </a:buClr>
              <a:buSzPts val="2000"/>
              <a:buFont typeface="Noto Sans Symbols"/>
              <a:buChar char="►"/>
            </a:pPr>
            <a:r>
              <a:rPr lang="hu-HU" sz="2000">
                <a:solidFill>
                  <a:schemeClr val="lt1"/>
                </a:solidFill>
                <a:latin typeface="Century Gothic"/>
                <a:ea typeface="Century Gothic"/>
                <a:cs typeface="Century Gothic"/>
                <a:sym typeface="Century Gothic"/>
              </a:rPr>
              <a:t>3</a:t>
            </a:r>
            <a:r>
              <a:rPr lang="hu-HU" sz="2000">
                <a:solidFill>
                  <a:schemeClr val="lt1"/>
                </a:solidFill>
                <a:latin typeface="Century Gothic"/>
                <a:ea typeface="Century Gothic"/>
                <a:cs typeface="Century Gothic"/>
                <a:sym typeface="Century Gothic"/>
              </a:rPr>
              <a:t>-fold szimmetria 3 belső node </a:t>
            </a:r>
            <a:r>
              <a:rPr lang="hu-HU" sz="2000">
                <a:solidFill>
                  <a:schemeClr val="lt1"/>
                </a:solidFill>
                <a:latin typeface="Century Gothic"/>
                <a:ea typeface="Century Gothic"/>
                <a:cs typeface="Century Gothic"/>
                <a:sym typeface="Century Gothic"/>
              </a:rPr>
              <a:t>közötti</a:t>
            </a:r>
            <a:r>
              <a:rPr lang="hu-HU" sz="2000">
                <a:solidFill>
                  <a:schemeClr val="lt1"/>
                </a:solidFill>
                <a:latin typeface="Century Gothic"/>
                <a:ea typeface="Century Gothic"/>
                <a:cs typeface="Century Gothic"/>
                <a:sym typeface="Century Gothic"/>
              </a:rPr>
              <a:t> pontra</a:t>
            </a:r>
            <a:endParaRPr sz="2000">
              <a:solidFill>
                <a:schemeClr val="lt1"/>
              </a:solidFill>
              <a:latin typeface="Century Gothic"/>
              <a:ea typeface="Century Gothic"/>
              <a:cs typeface="Century Gothic"/>
              <a:sym typeface="Century Gothic"/>
            </a:endParaRPr>
          </a:p>
          <a:p>
            <a:pPr indent="0" lvl="0" marL="342900" rtl="0" algn="l">
              <a:spcBef>
                <a:spcPts val="0"/>
              </a:spcBef>
              <a:spcAft>
                <a:spcPts val="0"/>
              </a:spcAft>
              <a:buNone/>
            </a:pPr>
            <a:r>
              <a:t/>
            </a:r>
            <a:endParaRPr sz="2000">
              <a:solidFill>
                <a:schemeClr val="lt1"/>
              </a:solidFill>
              <a:latin typeface="Century Gothic"/>
              <a:ea typeface="Century Gothic"/>
              <a:cs typeface="Century Gothic"/>
              <a:sym typeface="Century Gothic"/>
            </a:endParaRPr>
          </a:p>
        </p:txBody>
      </p:sp>
      <p:pic>
        <p:nvPicPr>
          <p:cNvPr descr="figure 31" id="359" name="Google Shape;359;g33e85c75c90_0_91"/>
          <p:cNvPicPr preferRelativeResize="0"/>
          <p:nvPr/>
        </p:nvPicPr>
        <p:blipFill>
          <a:blip r:embed="rId3">
            <a:alphaModFix/>
          </a:blip>
          <a:stretch>
            <a:fillRect/>
          </a:stretch>
        </p:blipFill>
        <p:spPr>
          <a:xfrm>
            <a:off x="1439225" y="4489475"/>
            <a:ext cx="7158151" cy="1818275"/>
          </a:xfrm>
          <a:prstGeom prst="rect">
            <a:avLst/>
          </a:prstGeom>
          <a:noFill/>
          <a:ln>
            <a:noFill/>
          </a:ln>
        </p:spPr>
      </p:pic>
      <p:pic>
        <p:nvPicPr>
          <p:cNvPr descr="figure 30" id="360" name="Google Shape;360;g33e85c75c90_0_91"/>
          <p:cNvPicPr preferRelativeResize="0"/>
          <p:nvPr/>
        </p:nvPicPr>
        <p:blipFill>
          <a:blip r:embed="rId4">
            <a:alphaModFix/>
          </a:blip>
          <a:stretch>
            <a:fillRect/>
          </a:stretch>
        </p:blipFill>
        <p:spPr>
          <a:xfrm>
            <a:off x="1439225" y="1853125"/>
            <a:ext cx="7158151" cy="1766027"/>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20"/>
          <p:cNvSpPr txBox="1"/>
          <p:nvPr>
            <p:ph type="ctrTitle"/>
          </p:nvPr>
        </p:nvSpPr>
        <p:spPr>
          <a:xfrm>
            <a:off x="1154955" y="1447800"/>
            <a:ext cx="8825658" cy="3329581"/>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chemeClr val="lt2"/>
              </a:buClr>
              <a:buSzPts val="6000"/>
              <a:buFont typeface="Century Gothic"/>
              <a:buNone/>
            </a:pPr>
            <a:r>
              <a:rPr lang="hu-HU" sz="6000"/>
              <a:t>Köszönjük a figyelmet!</a:t>
            </a:r>
            <a:endParaRPr sz="6000"/>
          </a:p>
        </p:txBody>
      </p:sp>
      <p:sp>
        <p:nvSpPr>
          <p:cNvPr id="366" name="Google Shape;366;p20"/>
          <p:cNvSpPr txBox="1"/>
          <p:nvPr>
            <p:ph idx="1" type="subTitle"/>
          </p:nvPr>
        </p:nvSpPr>
        <p:spPr>
          <a:xfrm>
            <a:off x="1154955" y="4777380"/>
            <a:ext cx="8825658" cy="86142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SzPts val="1600"/>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3"/>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2"/>
              </a:buClr>
              <a:buSzPts val="4200"/>
              <a:buFont typeface="Century Gothic"/>
              <a:buNone/>
            </a:pPr>
            <a:r>
              <a:rPr lang="hu-HU"/>
              <a:t>Fő kutatási kérdések a cikkben</a:t>
            </a:r>
            <a:endParaRPr/>
          </a:p>
        </p:txBody>
      </p:sp>
      <p:sp>
        <p:nvSpPr>
          <p:cNvPr id="169" name="Google Shape;169;p3"/>
          <p:cNvSpPr txBox="1"/>
          <p:nvPr>
            <p:ph idx="1" type="body"/>
          </p:nvPr>
        </p:nvSpPr>
        <p:spPr>
          <a:xfrm>
            <a:off x="1103312" y="2052918"/>
            <a:ext cx="8946541" cy="4195481"/>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600"/>
              <a:buChar char="►"/>
            </a:pPr>
            <a:r>
              <a:rPr lang="hu-HU"/>
              <a:t>Stripe problem vagy Csík probléma</a:t>
            </a:r>
            <a:endParaRPr/>
          </a:p>
          <a:p>
            <a:pPr indent="-342900" lvl="0" marL="342900" rtl="0" algn="l">
              <a:spcBef>
                <a:spcPts val="1000"/>
              </a:spcBef>
              <a:spcAft>
                <a:spcPts val="0"/>
              </a:spcAft>
              <a:buSzPts val="1600"/>
              <a:buChar char="►"/>
            </a:pPr>
            <a:r>
              <a:rPr lang="hu-HU"/>
              <a:t>Globális maximum probléma</a:t>
            </a:r>
            <a:endParaRPr/>
          </a:p>
          <a:p>
            <a:pPr indent="-342900" lvl="0" marL="342900" rtl="0" algn="l">
              <a:spcBef>
                <a:spcPts val="1000"/>
              </a:spcBef>
              <a:spcAft>
                <a:spcPts val="0"/>
              </a:spcAft>
              <a:buSzPts val="1600"/>
              <a:buChar char="►"/>
            </a:pPr>
            <a:r>
              <a:rPr lang="hu-HU"/>
              <a:t>Csontváz-probléma</a:t>
            </a:r>
            <a:endParaRPr/>
          </a:p>
          <a:p>
            <a:pPr indent="-342900" lvl="0" marL="342900" rtl="0" algn="l">
              <a:spcBef>
                <a:spcPts val="1000"/>
              </a:spcBef>
              <a:spcAft>
                <a:spcPts val="0"/>
              </a:spcAft>
              <a:buSzPts val="1600"/>
              <a:buChar char="►"/>
            </a:pPr>
            <a:r>
              <a:rPr lang="hu-HU"/>
              <a:t>Spanning tree létrehozása</a:t>
            </a:r>
            <a:endParaRPr/>
          </a:p>
          <a:p>
            <a:pPr indent="-342900" lvl="0" marL="342900" rtl="0" algn="l">
              <a:spcBef>
                <a:spcPts val="1000"/>
              </a:spcBef>
              <a:spcAft>
                <a:spcPts val="0"/>
              </a:spcAft>
              <a:buSzPts val="1600"/>
              <a:buChar char="►"/>
            </a:pPr>
            <a:r>
              <a:rPr lang="hu-HU"/>
              <a:t>Szimmetria detektálás</a:t>
            </a:r>
            <a:endParaRPr/>
          </a:p>
        </p:txBody>
      </p:sp>
      <p:pic>
        <p:nvPicPr>
          <p:cNvPr id="170" name="Google Shape;170;p3"/>
          <p:cNvPicPr preferRelativeResize="0"/>
          <p:nvPr/>
        </p:nvPicPr>
        <p:blipFill rotWithShape="1">
          <a:blip r:embed="rId3">
            <a:alphaModFix/>
          </a:blip>
          <a:srcRect b="0" l="0" r="0" t="0"/>
          <a:stretch/>
        </p:blipFill>
        <p:spPr>
          <a:xfrm>
            <a:off x="6186196" y="2052918"/>
            <a:ext cx="5432421" cy="2241953"/>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4"/>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2"/>
              </a:buClr>
              <a:buSzPts val="4200"/>
              <a:buFont typeface="Century Gothic"/>
              <a:buNone/>
            </a:pPr>
            <a:r>
              <a:rPr lang="hu-HU"/>
              <a:t>Alkalmazások és jelentőség</a:t>
            </a:r>
            <a:endParaRPr/>
          </a:p>
        </p:txBody>
      </p:sp>
      <p:sp>
        <p:nvSpPr>
          <p:cNvPr id="176" name="Google Shape;176;p4"/>
          <p:cNvSpPr txBox="1"/>
          <p:nvPr>
            <p:ph idx="1" type="body"/>
          </p:nvPr>
        </p:nvSpPr>
        <p:spPr>
          <a:xfrm>
            <a:off x="1103312" y="2052918"/>
            <a:ext cx="8946541" cy="4195481"/>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600"/>
              <a:buChar char="►"/>
            </a:pPr>
            <a:r>
              <a:rPr lang="hu-HU"/>
              <a:t>Az amőbamodell és az átprogramozható áramkörök </a:t>
            </a:r>
            <a:r>
              <a:rPr b="1" lang="hu-HU"/>
              <a:t>gyors alakváltásra</a:t>
            </a:r>
            <a:r>
              <a:rPr lang="hu-HU"/>
              <a:t>, </a:t>
            </a:r>
            <a:r>
              <a:rPr b="1" lang="hu-HU"/>
              <a:t>energiahatékony adatátvitelre</a:t>
            </a:r>
            <a:r>
              <a:rPr lang="hu-HU"/>
              <a:t>, és </a:t>
            </a:r>
            <a:r>
              <a:rPr b="1" lang="hu-HU"/>
              <a:t>szerkezeti monitorozásra</a:t>
            </a:r>
            <a:r>
              <a:rPr lang="hu-HU"/>
              <a:t> használhatók.</a:t>
            </a:r>
            <a:endParaRPr/>
          </a:p>
          <a:p>
            <a:pPr indent="-342900" lvl="0" marL="342900" rtl="0" algn="l">
              <a:spcBef>
                <a:spcPts val="1000"/>
              </a:spcBef>
              <a:spcAft>
                <a:spcPts val="0"/>
              </a:spcAft>
              <a:buSzPts val="1600"/>
              <a:buChar char="►"/>
            </a:pPr>
            <a:r>
              <a:rPr lang="hu-HU"/>
              <a:t>Az új megközelítések </a:t>
            </a:r>
            <a:r>
              <a:rPr b="1" lang="hu-HU"/>
              <a:t>polilogaritmikus időbonyolultságot</a:t>
            </a:r>
            <a:r>
              <a:rPr lang="hu-HU"/>
              <a:t> érnek el, jelentős teljesítményjavulást kínálva.</a:t>
            </a:r>
            <a:endParaRPr/>
          </a:p>
        </p:txBody>
      </p:sp>
      <p:sp>
        <p:nvSpPr>
          <p:cNvPr descr="https://www.researchgate.net/profile/Vijay-Kalyani/publication/281555104/figure/fig12/AS:391572400164866@1470369543066/Showing-shape-shifting-programmable-matter-catoms-in-action_Q320.jpg" id="177" name="Google Shape;177;p4"/>
          <p:cNvSpPr/>
          <p:nvPr/>
        </p:nvSpPr>
        <p:spPr>
          <a:xfrm>
            <a:off x="155575" y="-144463"/>
            <a:ext cx="304800" cy="30480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pic>
        <p:nvPicPr>
          <p:cNvPr id="178" name="Google Shape;178;p4"/>
          <p:cNvPicPr preferRelativeResize="0"/>
          <p:nvPr/>
        </p:nvPicPr>
        <p:blipFill rotWithShape="1">
          <a:blip r:embed="rId3">
            <a:alphaModFix/>
          </a:blip>
          <a:srcRect b="0" l="0" r="0" t="0"/>
          <a:stretch/>
        </p:blipFill>
        <p:spPr>
          <a:xfrm>
            <a:off x="7231226" y="3854802"/>
            <a:ext cx="2719748" cy="2726617"/>
          </a:xfrm>
          <a:prstGeom prst="rect">
            <a:avLst/>
          </a:prstGeom>
          <a:noFill/>
          <a:ln>
            <a:noFill/>
          </a:ln>
        </p:spPr>
      </p:pic>
      <p:pic>
        <p:nvPicPr>
          <p:cNvPr descr="Robotic programmable matter" id="179" name="Google Shape;179;p4"/>
          <p:cNvPicPr preferRelativeResize="0"/>
          <p:nvPr/>
        </p:nvPicPr>
        <p:blipFill rotWithShape="1">
          <a:blip r:embed="rId4">
            <a:alphaModFix/>
          </a:blip>
          <a:srcRect b="0" l="0" r="0" t="0"/>
          <a:stretch/>
        </p:blipFill>
        <p:spPr>
          <a:xfrm>
            <a:off x="1175657" y="3977516"/>
            <a:ext cx="4627660" cy="2603903"/>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5"/>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2"/>
              </a:buClr>
              <a:buSzPts val="4200"/>
              <a:buFont typeface="Century Gothic"/>
              <a:buNone/>
            </a:pPr>
            <a:r>
              <a:rPr lang="hu-HU"/>
              <a:t>Modell felépülése</a:t>
            </a:r>
            <a:endParaRPr/>
          </a:p>
        </p:txBody>
      </p:sp>
      <p:sp>
        <p:nvSpPr>
          <p:cNvPr id="185" name="Google Shape;185;p5"/>
          <p:cNvSpPr txBox="1"/>
          <p:nvPr>
            <p:ph idx="1" type="body"/>
          </p:nvPr>
        </p:nvSpPr>
        <p:spPr>
          <a:xfrm>
            <a:off x="749030" y="1527244"/>
            <a:ext cx="9300823" cy="4721156"/>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600"/>
              <a:buChar char="►"/>
            </a:pPr>
            <a:r>
              <a:rPr lang="hu-HU"/>
              <a:t>Végtelen háromszög gráf rács</a:t>
            </a:r>
            <a:endParaRPr/>
          </a:p>
          <a:p>
            <a:pPr indent="-342900" lvl="0" marL="342900" rtl="0" algn="l">
              <a:spcBef>
                <a:spcPts val="1000"/>
              </a:spcBef>
              <a:spcAft>
                <a:spcPts val="0"/>
              </a:spcAft>
              <a:buSzPts val="1600"/>
              <a:buChar char="►"/>
            </a:pPr>
            <a:r>
              <a:rPr lang="hu-HU"/>
              <a:t>Helyi mozgások (összehúzódás, tágulás)</a:t>
            </a:r>
            <a:endParaRPr/>
          </a:p>
          <a:p>
            <a:pPr indent="-342900" lvl="0" marL="342900" rtl="0" algn="l">
              <a:spcBef>
                <a:spcPts val="1000"/>
              </a:spcBef>
              <a:spcAft>
                <a:spcPts val="0"/>
              </a:spcAft>
              <a:buSzPts val="1600"/>
              <a:buChar char="►"/>
            </a:pPr>
            <a:r>
              <a:rPr lang="hu-HU"/>
              <a:t>Minden csúcson legfeljebb 1 ameobot</a:t>
            </a:r>
            <a:endParaRPr/>
          </a:p>
          <a:p>
            <a:pPr indent="-342900" lvl="0" marL="342900" rtl="0" algn="l">
              <a:spcBef>
                <a:spcPts val="1000"/>
              </a:spcBef>
              <a:spcAft>
                <a:spcPts val="0"/>
              </a:spcAft>
              <a:buSzPts val="1600"/>
              <a:buChar char="►"/>
            </a:pPr>
            <a:r>
              <a:rPr lang="hu-HU"/>
              <a:t>Közös irány orientáció</a:t>
            </a:r>
            <a:endParaRPr/>
          </a:p>
          <a:p>
            <a:pPr indent="-342900" lvl="0" marL="342900" rtl="0" algn="l">
              <a:spcBef>
                <a:spcPts val="1000"/>
              </a:spcBef>
              <a:spcAft>
                <a:spcPts val="0"/>
              </a:spcAft>
              <a:buSzPts val="1600"/>
              <a:buChar char="►"/>
            </a:pPr>
            <a:r>
              <a:rPr lang="hu-HU"/>
              <a:t>Minden ameobot összehúzodott</a:t>
            </a:r>
            <a:endParaRPr/>
          </a:p>
          <a:p>
            <a:pPr indent="-342900" lvl="0" marL="342900" rtl="0" algn="l">
              <a:spcBef>
                <a:spcPts val="1000"/>
              </a:spcBef>
              <a:spcAft>
                <a:spcPts val="0"/>
              </a:spcAft>
              <a:buSzPts val="1600"/>
              <a:buChar char="►"/>
            </a:pPr>
            <a:r>
              <a:rPr lang="hu-HU"/>
              <a:t>Összefüggőek</a:t>
            </a:r>
            <a:endParaRPr/>
          </a:p>
        </p:txBody>
      </p:sp>
      <p:pic>
        <p:nvPicPr>
          <p:cNvPr id="186" name="Google Shape;186;p5"/>
          <p:cNvPicPr preferRelativeResize="0"/>
          <p:nvPr/>
        </p:nvPicPr>
        <p:blipFill rotWithShape="1">
          <a:blip r:embed="rId3">
            <a:alphaModFix/>
          </a:blip>
          <a:srcRect b="0" l="0" r="0" t="0"/>
          <a:stretch/>
        </p:blipFill>
        <p:spPr>
          <a:xfrm>
            <a:off x="7418733" y="1527244"/>
            <a:ext cx="2287975" cy="2537812"/>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6"/>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2"/>
              </a:buClr>
              <a:buSzPts val="4200"/>
              <a:buFont typeface="Century Gothic"/>
              <a:buNone/>
            </a:pPr>
            <a:r>
              <a:rPr lang="hu-HU"/>
              <a:t>Áramköri kiterjesztés</a:t>
            </a:r>
            <a:endParaRPr/>
          </a:p>
        </p:txBody>
      </p:sp>
      <p:sp>
        <p:nvSpPr>
          <p:cNvPr id="192" name="Google Shape;192;p6"/>
          <p:cNvSpPr txBox="1"/>
          <p:nvPr>
            <p:ph idx="1" type="body"/>
          </p:nvPr>
        </p:nvSpPr>
        <p:spPr>
          <a:xfrm>
            <a:off x="749030" y="1527244"/>
            <a:ext cx="9300823" cy="4721156"/>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600"/>
              <a:buChar char="►"/>
            </a:pPr>
            <a:r>
              <a:rPr lang="hu-HU"/>
              <a:t>Külső kapcsolatok: Minden ameobot között k db él</a:t>
            </a:r>
            <a:endParaRPr/>
          </a:p>
          <a:p>
            <a:pPr indent="-342900" lvl="0" marL="342900" rtl="0" algn="l">
              <a:spcBef>
                <a:spcPts val="1000"/>
              </a:spcBef>
              <a:spcAft>
                <a:spcPts val="0"/>
              </a:spcAft>
              <a:buSzPts val="1600"/>
              <a:buChar char="►"/>
            </a:pPr>
            <a:r>
              <a:rPr lang="hu-HU"/>
              <a:t>Csapok egységesek (k ≥ 1)</a:t>
            </a:r>
            <a:endParaRPr/>
          </a:p>
          <a:p>
            <a:pPr indent="-342900" lvl="0" marL="342900" rtl="0" algn="l">
              <a:spcBef>
                <a:spcPts val="1000"/>
              </a:spcBef>
              <a:spcAft>
                <a:spcPts val="0"/>
              </a:spcAft>
              <a:buSzPts val="1600"/>
              <a:buChar char="►"/>
            </a:pPr>
            <a:r>
              <a:rPr lang="hu-HU"/>
              <a:t>Csapkészlet felosztása diszjunkt halmazokra</a:t>
            </a:r>
            <a:endParaRPr/>
          </a:p>
          <a:p>
            <a:pPr indent="-342900" lvl="0" marL="342900" rtl="0" algn="l">
              <a:spcBef>
                <a:spcPts val="1000"/>
              </a:spcBef>
              <a:spcAft>
                <a:spcPts val="0"/>
              </a:spcAft>
              <a:buSzPts val="1600"/>
              <a:buChar char="►"/>
            </a:pPr>
            <a:r>
              <a:rPr lang="hu-HU"/>
              <a:t>Áramkörök alakulnak ki</a:t>
            </a:r>
            <a:endParaRPr/>
          </a:p>
          <a:p>
            <a:pPr indent="-342900" lvl="0" marL="342900" rtl="0" algn="l">
              <a:spcBef>
                <a:spcPts val="1000"/>
              </a:spcBef>
              <a:spcAft>
                <a:spcPts val="0"/>
              </a:spcAft>
              <a:buSzPts val="1600"/>
              <a:buChar char="►"/>
            </a:pPr>
            <a:r>
              <a:rPr lang="hu-HU"/>
              <a:t>Primitív jelküldés partíciókon</a:t>
            </a:r>
            <a:endParaRPr/>
          </a:p>
          <a:p>
            <a:pPr indent="-241300" lvl="0" marL="342900" rtl="0" algn="l">
              <a:spcBef>
                <a:spcPts val="1000"/>
              </a:spcBef>
              <a:spcAft>
                <a:spcPts val="0"/>
              </a:spcAft>
              <a:buSzPts val="1600"/>
              <a:buNone/>
            </a:pPr>
            <a:r>
              <a:t/>
            </a:r>
            <a:endParaRPr/>
          </a:p>
          <a:p>
            <a:pPr indent="-241300" lvl="0" marL="342900" rtl="0" algn="l">
              <a:spcBef>
                <a:spcPts val="1000"/>
              </a:spcBef>
              <a:spcAft>
                <a:spcPts val="0"/>
              </a:spcAft>
              <a:buSzPts val="1600"/>
              <a:buNone/>
            </a:pPr>
            <a:r>
              <a:t/>
            </a:r>
            <a:endParaRPr/>
          </a:p>
          <a:p>
            <a:pPr indent="-241300" lvl="0" marL="342900" rtl="0" algn="l">
              <a:spcBef>
                <a:spcPts val="1000"/>
              </a:spcBef>
              <a:spcAft>
                <a:spcPts val="0"/>
              </a:spcAft>
              <a:buSzPts val="1600"/>
              <a:buNone/>
            </a:pPr>
            <a:r>
              <a:t/>
            </a:r>
            <a:endParaRPr/>
          </a:p>
          <a:p>
            <a:pPr indent="-342900" lvl="0" marL="342900" rtl="0" algn="l">
              <a:spcBef>
                <a:spcPts val="1000"/>
              </a:spcBef>
              <a:spcAft>
                <a:spcPts val="0"/>
              </a:spcAft>
              <a:buSzPts val="1600"/>
              <a:buChar char="►"/>
            </a:pPr>
            <a:r>
              <a:rPr lang="hu-HU"/>
              <a:t>Hatszögletű mozaik</a:t>
            </a:r>
            <a:endParaRPr/>
          </a:p>
        </p:txBody>
      </p:sp>
      <p:pic>
        <p:nvPicPr>
          <p:cNvPr id="193" name="Google Shape;193;p6"/>
          <p:cNvPicPr preferRelativeResize="0"/>
          <p:nvPr/>
        </p:nvPicPr>
        <p:blipFill rotWithShape="1">
          <a:blip r:embed="rId3">
            <a:alphaModFix/>
          </a:blip>
          <a:srcRect b="0" l="0" r="0" t="0"/>
          <a:stretch/>
        </p:blipFill>
        <p:spPr>
          <a:xfrm>
            <a:off x="7720739" y="1326294"/>
            <a:ext cx="2114845" cy="2724530"/>
          </a:xfrm>
          <a:prstGeom prst="rect">
            <a:avLst/>
          </a:prstGeom>
          <a:noFill/>
          <a:ln>
            <a:noFill/>
          </a:ln>
        </p:spPr>
      </p:pic>
      <p:pic>
        <p:nvPicPr>
          <p:cNvPr id="194" name="Google Shape;194;p6"/>
          <p:cNvPicPr preferRelativeResize="0"/>
          <p:nvPr/>
        </p:nvPicPr>
        <p:blipFill rotWithShape="1">
          <a:blip r:embed="rId4">
            <a:alphaModFix/>
          </a:blip>
          <a:srcRect b="0" l="0" r="0" t="0"/>
          <a:stretch/>
        </p:blipFill>
        <p:spPr>
          <a:xfrm>
            <a:off x="4226307" y="4206649"/>
            <a:ext cx="1895740" cy="224821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7"/>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2"/>
              </a:buClr>
              <a:buSzPts val="4200"/>
              <a:buFont typeface="Century Gothic"/>
              <a:buNone/>
            </a:pPr>
            <a:r>
              <a:rPr lang="hu-HU"/>
              <a:t>PASC algoritmus</a:t>
            </a:r>
            <a:endParaRPr/>
          </a:p>
        </p:txBody>
      </p:sp>
      <p:sp>
        <p:nvSpPr>
          <p:cNvPr id="200" name="Google Shape;200;p7"/>
          <p:cNvSpPr txBox="1"/>
          <p:nvPr>
            <p:ph idx="1" type="body"/>
          </p:nvPr>
        </p:nvSpPr>
        <p:spPr>
          <a:xfrm>
            <a:off x="749030" y="1527244"/>
            <a:ext cx="9300823" cy="4721156"/>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600"/>
              <a:buChar char="►"/>
            </a:pPr>
            <a:r>
              <a:rPr lang="hu-HU"/>
              <a:t>Láncok -&gt; ameobotok rendezett sorozata (u</a:t>
            </a:r>
            <a:r>
              <a:rPr baseline="-25000" lang="hu-HU"/>
              <a:t>i</a:t>
            </a:r>
            <a:r>
              <a:rPr lang="hu-HU"/>
              <a:t> és u</a:t>
            </a:r>
            <a:r>
              <a:rPr baseline="-25000" lang="hu-HU"/>
              <a:t>i+1</a:t>
            </a:r>
            <a:r>
              <a:rPr lang="hu-HU"/>
              <a:t> szomszédok)</a:t>
            </a:r>
            <a:endParaRPr/>
          </a:p>
          <a:p>
            <a:pPr indent="-342900" lvl="0" marL="342900" rtl="0" algn="l">
              <a:spcBef>
                <a:spcPts val="1000"/>
              </a:spcBef>
              <a:spcAft>
                <a:spcPts val="0"/>
              </a:spcAft>
              <a:buSzPts val="1600"/>
              <a:buChar char="►"/>
            </a:pPr>
            <a:r>
              <a:rPr lang="hu-HU"/>
              <a:t>Vezetőválasztás</a:t>
            </a:r>
            <a:endParaRPr/>
          </a:p>
          <a:p>
            <a:pPr indent="-241300" lvl="0" marL="342900" rtl="0" algn="l">
              <a:spcBef>
                <a:spcPts val="1000"/>
              </a:spcBef>
              <a:spcAft>
                <a:spcPts val="0"/>
              </a:spcAft>
              <a:buSzPts val="1600"/>
              <a:buNone/>
            </a:pPr>
            <a:r>
              <a:t/>
            </a:r>
            <a:endParaRPr/>
          </a:p>
          <a:p>
            <a:pPr indent="-342900" lvl="0" marL="342900" rtl="0" algn="l">
              <a:spcBef>
                <a:spcPts val="1000"/>
              </a:spcBef>
              <a:spcAft>
                <a:spcPts val="0"/>
              </a:spcAft>
              <a:buSzPts val="1600"/>
              <a:buChar char="►"/>
            </a:pPr>
            <a:r>
              <a:rPr lang="hu-HU"/>
              <a:t>Lánc meghatározása</a:t>
            </a:r>
            <a:endParaRPr/>
          </a:p>
          <a:p>
            <a:pPr indent="-342900" lvl="0" marL="342900" rtl="0" algn="l">
              <a:spcBef>
                <a:spcPts val="1000"/>
              </a:spcBef>
              <a:spcAft>
                <a:spcPts val="0"/>
              </a:spcAft>
              <a:buSzPts val="1600"/>
              <a:buChar char="►"/>
            </a:pPr>
            <a:r>
              <a:rPr lang="hu-HU"/>
              <a:t>Algoritmus célja: azonosítók kiszámítása</a:t>
            </a:r>
            <a:endParaRPr/>
          </a:p>
          <a:p>
            <a:pPr indent="-241300" lvl="0" marL="342900" rtl="0" algn="l">
              <a:spcBef>
                <a:spcPts val="1000"/>
              </a:spcBef>
              <a:spcAft>
                <a:spcPts val="0"/>
              </a:spcAft>
              <a:buSzPts val="1600"/>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8"/>
          <p:cNvSpPr txBox="1"/>
          <p:nvPr>
            <p:ph type="title"/>
          </p:nvPr>
        </p:nvSpPr>
        <p:spPr>
          <a:xfrm>
            <a:off x="646111" y="452718"/>
            <a:ext cx="10968715" cy="140053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2"/>
              </a:buClr>
              <a:buSzPts val="4000"/>
              <a:buFont typeface="Century Gothic"/>
              <a:buNone/>
            </a:pPr>
            <a:r>
              <a:rPr lang="hu-HU" sz="4000"/>
              <a:t>Azonosítók lánc mentén - előkészületek</a:t>
            </a:r>
            <a:endParaRPr/>
          </a:p>
        </p:txBody>
      </p:sp>
      <p:sp>
        <p:nvSpPr>
          <p:cNvPr id="206" name="Google Shape;206;p8"/>
          <p:cNvSpPr txBox="1"/>
          <p:nvPr>
            <p:ph idx="1" type="body"/>
          </p:nvPr>
        </p:nvSpPr>
        <p:spPr>
          <a:xfrm>
            <a:off x="749030" y="1527244"/>
            <a:ext cx="9300823" cy="4721156"/>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600"/>
              <a:buChar char="►"/>
            </a:pPr>
            <a:r>
              <a:rPr lang="hu-HU"/>
              <a:t>Referencia ameobot</a:t>
            </a:r>
            <a:endParaRPr/>
          </a:p>
          <a:p>
            <a:pPr indent="-342900" lvl="0" marL="342900" rtl="0" algn="l">
              <a:spcBef>
                <a:spcPts val="1000"/>
              </a:spcBef>
              <a:spcAft>
                <a:spcPts val="0"/>
              </a:spcAft>
              <a:buSzPts val="1600"/>
              <a:buChar char="►"/>
            </a:pPr>
            <a:r>
              <a:rPr lang="hu-HU"/>
              <a:t>Minden ameobot aktív vagy passzív</a:t>
            </a:r>
            <a:endParaRPr/>
          </a:p>
          <a:p>
            <a:pPr indent="-342900" lvl="0" marL="342900" rtl="0" algn="l">
              <a:spcBef>
                <a:spcPts val="1000"/>
              </a:spcBef>
              <a:spcAft>
                <a:spcPts val="0"/>
              </a:spcAft>
              <a:buSzPts val="1600"/>
              <a:buChar char="►"/>
            </a:pPr>
            <a:r>
              <a:rPr lang="hu-HU"/>
              <a:t>Két áramkör létrehozása</a:t>
            </a:r>
            <a:endParaRPr/>
          </a:p>
          <a:p>
            <a:pPr indent="-342900" lvl="0" marL="342900" rtl="0" algn="l">
              <a:spcBef>
                <a:spcPts val="1000"/>
              </a:spcBef>
              <a:spcAft>
                <a:spcPts val="0"/>
              </a:spcAft>
              <a:buSzPts val="1600"/>
              <a:buChar char="►"/>
            </a:pPr>
            <a:r>
              <a:rPr lang="hu-HU"/>
              <a:t>Elsődleges és másodlagos partíció halmaz</a:t>
            </a:r>
            <a:endParaRPr/>
          </a:p>
          <a:p>
            <a:pPr indent="-342900" lvl="0" marL="342900" rtl="0" algn="l">
              <a:spcBef>
                <a:spcPts val="1000"/>
              </a:spcBef>
              <a:spcAft>
                <a:spcPts val="0"/>
              </a:spcAft>
              <a:buSzPts val="1600"/>
              <a:buChar char="►"/>
            </a:pPr>
            <a:r>
              <a:rPr lang="hu-HU"/>
              <a:t>Összekötés:</a:t>
            </a:r>
            <a:endParaRPr/>
          </a:p>
          <a:p>
            <a:pPr indent="-285750" lvl="1" marL="742950" rtl="0" algn="l">
              <a:spcBef>
                <a:spcPts val="1000"/>
              </a:spcBef>
              <a:spcAft>
                <a:spcPts val="0"/>
              </a:spcAft>
              <a:buSzPts val="1440"/>
              <a:buChar char="►"/>
            </a:pPr>
            <a:r>
              <a:rPr lang="hu-HU"/>
              <a:t>Aktív: elsődleges -&gt; elődje másodlagos</a:t>
            </a:r>
            <a:br>
              <a:rPr lang="hu-HU"/>
            </a:br>
            <a:r>
              <a:rPr lang="hu-HU"/>
              <a:t>           másodlagos -&gt; elődje elsődleges</a:t>
            </a:r>
            <a:endParaRPr/>
          </a:p>
          <a:p>
            <a:pPr indent="-285750" lvl="1" marL="742950" rtl="0" algn="l">
              <a:spcBef>
                <a:spcPts val="1000"/>
              </a:spcBef>
              <a:spcAft>
                <a:spcPts val="0"/>
              </a:spcAft>
              <a:buSzPts val="1440"/>
              <a:buChar char="►"/>
            </a:pPr>
            <a:r>
              <a:rPr lang="hu-HU"/>
              <a:t>Passzív: elsődleges -&gt; elődje elsődleges</a:t>
            </a:r>
            <a:br>
              <a:rPr lang="hu-HU"/>
            </a:br>
            <a:r>
              <a:rPr lang="hu-HU"/>
              <a:t>              másodlagos -&gt; elődje másodlagos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9"/>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2"/>
              </a:buClr>
              <a:buSzPts val="4000"/>
              <a:buFont typeface="Century Gothic"/>
              <a:buNone/>
            </a:pPr>
            <a:r>
              <a:rPr lang="hu-HU" sz="4000"/>
              <a:t>Azonosítók lánc mentén - folyamat</a:t>
            </a:r>
            <a:endParaRPr/>
          </a:p>
        </p:txBody>
      </p:sp>
      <p:sp>
        <p:nvSpPr>
          <p:cNvPr id="212" name="Google Shape;212;p9"/>
          <p:cNvSpPr txBox="1"/>
          <p:nvPr>
            <p:ph idx="1" type="body"/>
          </p:nvPr>
        </p:nvSpPr>
        <p:spPr>
          <a:xfrm>
            <a:off x="749030" y="1527244"/>
            <a:ext cx="11442970" cy="4721156"/>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600"/>
              <a:buChar char="►"/>
            </a:pPr>
            <a:r>
              <a:rPr lang="hu-HU"/>
              <a:t>Referencia ameobot aktíválja az elsődleges áramkört (jelzés)</a:t>
            </a:r>
            <a:endParaRPr/>
          </a:p>
          <a:p>
            <a:pPr indent="-342900" lvl="0" marL="342900" rtl="0" algn="l">
              <a:spcBef>
                <a:spcPts val="1000"/>
              </a:spcBef>
              <a:spcAft>
                <a:spcPts val="0"/>
              </a:spcAft>
              <a:buSzPts val="1600"/>
              <a:buChar char="►"/>
            </a:pPr>
            <a:r>
              <a:rPr lang="hu-HU"/>
              <a:t>Aki a másodlagoson kapott jelzést, a 2.körben a másodlagoson jelez, majd passszív lesz</a:t>
            </a:r>
            <a:endParaRPr/>
          </a:p>
          <a:p>
            <a:pPr indent="-342900" lvl="0" marL="342900" rtl="0" algn="l">
              <a:spcBef>
                <a:spcPts val="1000"/>
              </a:spcBef>
              <a:spcAft>
                <a:spcPts val="0"/>
              </a:spcAft>
              <a:buSzPts val="1600"/>
              <a:buChar char="►"/>
            </a:pPr>
            <a:r>
              <a:rPr lang="hu-HU"/>
              <a:t>Addig tart, amíg a 2.kör csendes</a:t>
            </a:r>
            <a:endParaRPr/>
          </a:p>
        </p:txBody>
      </p:sp>
      <p:pic>
        <p:nvPicPr>
          <p:cNvPr id="213" name="Google Shape;213;p9"/>
          <p:cNvPicPr preferRelativeResize="0"/>
          <p:nvPr/>
        </p:nvPicPr>
        <p:blipFill rotWithShape="1">
          <a:blip r:embed="rId3">
            <a:alphaModFix/>
          </a:blip>
          <a:srcRect b="0" l="0" r="0" t="0"/>
          <a:stretch/>
        </p:blipFill>
        <p:spPr>
          <a:xfrm>
            <a:off x="5569521" y="3887822"/>
            <a:ext cx="6468378" cy="2848373"/>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Ion">
  <a:themeElements>
    <a:clrScheme name="Ion">
      <a:dk1>
        <a:srgbClr val="000000"/>
      </a:dk1>
      <a:lt1>
        <a:srgbClr val="FFFFFF"/>
      </a:lt1>
      <a:dk2>
        <a:srgbClr val="0E5580"/>
      </a:dk2>
      <a:lt2>
        <a:srgbClr val="EBEBEB"/>
      </a:lt2>
      <a:accent1>
        <a:srgbClr val="ACD433"/>
      </a:accent1>
      <a:accent2>
        <a:srgbClr val="E6C133"/>
      </a:accent2>
      <a:accent3>
        <a:srgbClr val="EF7A24"/>
      </a:accent3>
      <a:accent4>
        <a:srgbClr val="5AA0F5"/>
      </a:accent4>
      <a:accent5>
        <a:srgbClr val="75CEEC"/>
      </a:accent5>
      <a:accent6>
        <a:srgbClr val="65D6A0"/>
      </a:accent6>
      <a:hlink>
        <a:srgbClr val="C4E46E"/>
      </a:hlink>
      <a:folHlink>
        <a:srgbClr val="BDE0F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téma">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2025-03-06T18:10:40Z</dcterms:created>
  <dc:creator>Béres Gábor Kristóf</dc:creator>
</cp:coreProperties>
</file>